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4" d="100"/>
          <a:sy n="84" d="100"/>
        </p:scale>
        <p:origin x="1382" y="82"/>
      </p:cViewPr>
      <p:guideLst>
        <p:guide pos="288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 /><Relationship Id="rId4" Type="http://schemas.openxmlformats.org/officeDocument/2006/relationships/tableStyles" Target="tableStyles.xml" /><Relationship Id="rId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A9D8BC-3F7A-4360-BB6D-F1FCB3470FB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08BC49-1B67-4826-A1F3-48AF839B00E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A9D8BC-3F7A-4360-BB6D-F1FCB3470FB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08BC49-1B67-4826-A1F3-48AF839B00E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A9D8BC-3F7A-4360-BB6D-F1FCB3470FB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08BC49-1B67-4826-A1F3-48AF839B00E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A9D8BC-3F7A-4360-BB6D-F1FCB3470FB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08BC49-1B67-4826-A1F3-48AF839B00E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A9D8BC-3F7A-4360-BB6D-F1FCB3470FB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08BC49-1B67-4826-A1F3-48AF839B00E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A9D8BC-3F7A-4360-BB6D-F1FCB3470FB4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08BC49-1B67-4826-A1F3-48AF839B00E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A9D8BC-3F7A-4360-BB6D-F1FCB3470FB4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08BC49-1B67-4826-A1F3-48AF839B00E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A9D8BC-3F7A-4360-BB6D-F1FCB3470FB4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08BC49-1B67-4826-A1F3-48AF839B00E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A9D8BC-3F7A-4360-BB6D-F1FCB3470FB4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08BC49-1B67-4826-A1F3-48AF839B00E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A9D8BC-3F7A-4360-BB6D-F1FCB3470FB4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08BC49-1B67-4826-A1F3-48AF839B00E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A9D8BC-3F7A-4360-BB6D-F1FCB3470FB4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08BC49-1B67-4826-A1F3-48AF839B00E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A9D8BC-3F7A-4360-BB6D-F1FCB3470FB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08BC49-1B67-4826-A1F3-48AF839B00E7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On-screen Show (4:3)</PresentationFormat>
  <Paragraphs>0</Paragraphs>
  <Slides>0</Slides>
  <Notes>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Theme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subject/>
  <dc:creator>User</dc:creator>
  <cp:keywords/>
  <dc:description/>
  <dc:identifier/>
  <dc:language/>
  <cp:lastModifiedBy/>
  <cp:revision>7</cp:revision>
  <dcterms:created xsi:type="dcterms:W3CDTF">2019-02-21T15:01:25Z</dcterms:created>
  <dcterms:modified xsi:type="dcterms:W3CDTF">2023-08-26T15:41:05Z</dcterms:modified>
  <cp:category/>
  <cp:contentStatus/>
  <cp:version/>
</cp:coreProperties>
</file>