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removePersonalInfoOnSave="1">
  <p:sldMasterIdLst>
    <p:sldMasterId id="2147483648" r:id="rId1"/>
  </p:sldMasterIdLst>
  <p:sldSz cx="12192000" cy="6858000"/>
  <p:notesSz cx="12192000" cy="6858000"/>
  <p:defaultTextStyle>
    <a:defPPr>
      <a:defRPr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20" d="100"/>
          <a:sy n="120" d="100"/>
        </p:scale>
        <p:origin x="120" y="324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presProps" Target="presProps.xml" /><Relationship Id="rId4" Type="http://schemas.openxmlformats.org/officeDocument/2006/relationships/tableStyles" Target="tableStyles.xml" /><Relationship Id="rId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Титульный слайд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Полилиния 6" title="круг с выемками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 fill="norm" stroke="1" extrusionOk="0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078523" y="1098388"/>
            <a:ext cx="10318417" cy="4394988"/>
          </a:xfrm>
        </p:spPr>
        <p:txBody>
          <a:bodyPr rtlCol="0" anchor="ctr">
            <a:noAutofit/>
          </a:bodyPr>
          <a:lstStyle>
            <a:lvl1pPr algn="ctr">
              <a:defRPr sz="10000" spc="8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 bwMode="auto">
          <a:xfrm>
            <a:off x="2215045" y="5979196"/>
            <a:ext cx="8045373" cy="742279"/>
          </a:xfrm>
        </p:spPr>
        <p:txBody>
          <a:bodyPr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>
            <a:off x="1078523" y="6375679"/>
            <a:ext cx="2329722" cy="348462"/>
          </a:xfrm>
        </p:spPr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0595A572-1A41-49FA-B746-B4027ADB84ED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>
            <a:off x="4180332" y="6375679"/>
            <a:ext cx="4114800" cy="345796"/>
          </a:xfrm>
        </p:spPr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>
          <a:xfrm>
            <a:off x="9067218" y="6375679"/>
            <a:ext cx="2329723" cy="345796"/>
          </a:xfrm>
        </p:spPr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71766878-3199-4EAB-94E7-2D6D11070E14}" type="slidenum">
              <a:rPr lang="ru-RU"/>
              <a:t/>
            </a:fld>
            <a:endParaRPr lang="ru-RU"/>
          </a:p>
        </p:txBody>
      </p:sp>
      <p:sp>
        <p:nvSpPr>
          <p:cNvPr id="13" name="Прямоугольник 12" title="левая граница"/>
          <p:cNvSpPr/>
          <p:nvPr/>
        </p:nvSpPr>
        <p:spPr bwMode="auto"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 bwMode="auto"/>
        <p:txBody>
          <a:bodyPr vert="eaVert" rtlCol="0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3911E82B-BB3D-4E5A-9BC8-44CA10BA022B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71766878-3199-4EAB-94E7-2D6D11070E14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 bwMode="auto">
          <a:xfrm>
            <a:off x="10066320" y="382386"/>
            <a:ext cx="1492132" cy="5600404"/>
          </a:xfrm>
        </p:spPr>
        <p:txBody>
          <a:bodyPr vert="eaVert" rtlCol="0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 bwMode="auto">
          <a:xfrm>
            <a:off x="1257300" y="382385"/>
            <a:ext cx="8392585" cy="5600405"/>
          </a:xfrm>
        </p:spPr>
        <p:txBody>
          <a:bodyPr vert="eaVert" rtlCol="0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2742FD06-4E52-401D-BD88-F19DD433F6A2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71766878-3199-4EAB-94E7-2D6D11070E14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 bwMode="auto"/>
        <p:txBody>
          <a:bodyPr rtlCol="0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D9C5850E-93E1-4695-852B-985B66EF3FBB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71766878-3199-4EAB-94E7-2D6D11070E14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Заголовок раздела"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3242929" y="1073888"/>
            <a:ext cx="8187071" cy="4064627"/>
          </a:xfrm>
        </p:spPr>
        <p:txBody>
          <a:bodyPr rtlCol="0" anchor="b">
            <a:normAutofit/>
          </a:bodyPr>
          <a:lstStyle>
            <a:lvl1pPr>
              <a:defRPr sz="8400" spc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 bwMode="auto">
          <a:xfrm>
            <a:off x="3242930" y="5159781"/>
            <a:ext cx="7017488" cy="95113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>
            <a:off x="3236546" y="6375679"/>
            <a:ext cx="1493947" cy="34846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7559076-4A76-4C3A-A994-77B2BDD3F05B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>
            <a:off x="5279064" y="6375679"/>
            <a:ext cx="4114800" cy="345796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>
          <a:xfrm>
            <a:off x="9942434" y="6375679"/>
            <a:ext cx="1487566" cy="345796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1766878-3199-4EAB-94E7-2D6D11070E14}" type="slidenum">
              <a:rPr lang="ru-RU"/>
              <a:t/>
            </a:fld>
            <a:endParaRPr lang="ru-RU"/>
          </a:p>
        </p:txBody>
      </p:sp>
      <p:grpSp>
        <p:nvGrpSpPr>
          <p:cNvPr id="7" name="Группа 6" title="волнообразная фигура слева"/>
          <p:cNvGrpSpPr/>
          <p:nvPr/>
        </p:nvGrpSpPr>
        <p:grpSpPr bwMode="auto"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Полилиния 6" title="волнообразная фигура слева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 fill="norm" stroke="1" extrusionOk="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Полилиния 11" title="встроенная волнообразная фигура слева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 fill="norm" stroke="1" extrusionOk="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 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 bwMode="auto">
          <a:xfrm>
            <a:off x="1257300" y="2286000"/>
            <a:ext cx="4800600" cy="3619500"/>
          </a:xfrm>
        </p:spPr>
        <p:txBody>
          <a:bodyPr rtlCol="0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 bwMode="auto">
          <a:xfrm>
            <a:off x="6647796" y="2286000"/>
            <a:ext cx="4800600" cy="3619500"/>
          </a:xfrm>
        </p:spPr>
        <p:txBody>
          <a:bodyPr rtlCol="0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1F1CC32F-0266-4BFE-A3A6-D084C470CAE0}" type="datetime1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71766878-3199-4EAB-94E7-2D6D11070E14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1252728" y="381000"/>
            <a:ext cx="10172700" cy="1493517"/>
          </a:xfrm>
        </p:spPr>
        <p:txBody>
          <a:bodyPr rtlCol="0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 bwMode="auto">
          <a:xfrm>
            <a:off x="1251678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 bwMode="auto">
          <a:xfrm>
            <a:off x="1257300" y="2909102"/>
            <a:ext cx="4800600" cy="2996398"/>
          </a:xfrm>
        </p:spPr>
        <p:txBody>
          <a:bodyPr rtlCol="0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6633864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 bwMode="auto">
          <a:xfrm>
            <a:off x="6633864" y="2909102"/>
            <a:ext cx="4800600" cy="2996398"/>
          </a:xfrm>
        </p:spPr>
        <p:txBody>
          <a:bodyPr rtlCol="0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E10EFD0F-6EED-4075-B7D2-7345242FE3AC}" type="datetime1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71766878-3199-4EAB-94E7-2D6D11070E14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FACA36C4-C2D9-45B2-8FDC-958E30E5B885}" type="datetime1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71766878-3199-4EAB-94E7-2D6D11070E14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2057413A-B44B-4073-BF98-ADE89A18B20C}" type="datetime1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71766878-3199-4EAB-94E7-2D6D11070E14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Полилиния 11" title="фоновая волнообразная фигура справа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 fill="norm" stroke="1" extrusionOk="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37884" y="457199"/>
            <a:ext cx="3092115" cy="1196671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cap="all" spc="300">
                <a:solidFill>
                  <a:schemeClr val="accent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 bwMode="auto">
          <a:xfrm>
            <a:off x="765051" y="920377"/>
            <a:ext cx="6158418" cy="4985124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8337885" y="1741336"/>
            <a:ext cx="3092115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765051" y="6375679"/>
            <a:ext cx="1233355" cy="348462"/>
          </a:xfrm>
        </p:spPr>
        <p:txBody>
          <a:bodyPr rtlCol="0"/>
          <a:lstStyle/>
          <a:p>
            <a:pPr>
              <a:defRPr/>
            </a:pPr>
            <a:fld id="{1C43500C-DCF2-4348-AC96-CB9EA2B9EEAE}" type="datetime1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2103620" y="6375679"/>
            <a:ext cx="3482179" cy="345796"/>
          </a:xfrm>
        </p:spPr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 bwMode="auto">
          <a:xfrm>
            <a:off x="5691014" y="6375679"/>
            <a:ext cx="1232456" cy="345796"/>
          </a:xfrm>
        </p:spPr>
        <p:txBody>
          <a:bodyPr rtlCol="0"/>
          <a:lstStyle/>
          <a:p>
            <a:pPr>
              <a:defRPr/>
            </a:pPr>
            <a:fld id="{71766878-3199-4EAB-94E7-2D6D11070E14}" type="slidenum">
              <a:rPr lang="ru-RU"/>
              <a:t/>
            </a:fld>
            <a:endParaRPr lang="ru-RU"/>
          </a:p>
        </p:txBody>
      </p:sp>
      <p:sp>
        <p:nvSpPr>
          <p:cNvPr id="8" name="Прямоугольник 7" title="левая граница"/>
          <p:cNvSpPr/>
          <p:nvPr/>
        </p:nvSpPr>
        <p:spPr bwMode="auto"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ChangeAspect="1" noGrp="1"/>
          </p:cNvSpPr>
          <p:nvPr>
            <p:ph type="pic" idx="1" hasCustomPrompt="1"/>
          </p:nvPr>
        </p:nvSpPr>
        <p:spPr bwMode="auto">
          <a:xfrm>
            <a:off x="283464" y="0"/>
            <a:ext cx="7355585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Щелкните значок, чтобы добавить изображение</a:t>
            </a:r>
            <a:endParaRPr/>
          </a:p>
        </p:txBody>
      </p:sp>
      <p:sp>
        <p:nvSpPr>
          <p:cNvPr id="11" name="Полилиния 11" title="фоновая волнообразная фигура справа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 fill="norm" stroke="1" extrusionOk="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Прямоугольник 11" title="левая граница"/>
          <p:cNvSpPr/>
          <p:nvPr/>
        </p:nvSpPr>
        <p:spPr bwMode="auto"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37883" y="457200"/>
            <a:ext cx="3092117" cy="119667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spc="300">
                <a:solidFill>
                  <a:schemeClr val="accent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8337883" y="1741336"/>
            <a:ext cx="3092117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765950" y="6375679"/>
            <a:ext cx="1232456" cy="348462"/>
          </a:xfrm>
        </p:spPr>
        <p:txBody>
          <a:bodyPr rtlCol="0"/>
          <a:lstStyle/>
          <a:p>
            <a:pPr>
              <a:defRPr/>
            </a:pPr>
            <a:fld id="{347CA653-D199-4A46-A89A-31725D97DCF4}" type="datetime1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2103621" y="6375679"/>
            <a:ext cx="3482178" cy="345796"/>
          </a:xfrm>
        </p:spPr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 bwMode="auto">
          <a:xfrm>
            <a:off x="5687568" y="6375679"/>
            <a:ext cx="1234440" cy="345796"/>
          </a:xfrm>
        </p:spPr>
        <p:txBody>
          <a:bodyPr rtlCol="0"/>
          <a:lstStyle/>
          <a:p>
            <a:pPr>
              <a:defRPr/>
            </a:pPr>
            <a:fld id="{71766878-3199-4EAB-94E7-2D6D11070E14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1251678" y="382385"/>
            <a:ext cx="10178321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251678" y="2286001"/>
            <a:ext cx="10178321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defRPr>
            </a:lvl1pPr>
          </a:lstStyle>
          <a:p>
            <a:pPr>
              <a:defRPr/>
            </a:pPr>
            <a:fld id="{D38D1A89-C508-4E5F-9832-25927B926A5C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 bwMode="auto"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defRPr>
            </a:lvl1pPr>
          </a:lstStyle>
          <a:p>
            <a:pPr>
              <a:defRPr/>
            </a:pPr>
            <a:fld id="{71766878-3199-4EAB-94E7-2D6D11070E14}" type="slidenum">
              <a:rPr lang="ru-RU"/>
              <a:t/>
            </a:fld>
            <a:endParaRPr lang="ru-RU"/>
          </a:p>
        </p:txBody>
      </p:sp>
      <p:sp>
        <p:nvSpPr>
          <p:cNvPr id="11" name="Полилиния 6" title="Левый волнообразный край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 fill="norm" stroke="1" extrusionOk="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Прямоугольник 11" title="правая граница"/>
          <p:cNvSpPr/>
          <p:nvPr/>
        </p:nvSpPr>
        <p:spPr bwMode="auto"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sz="5100" cap="all" spc="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110000"/>
        </a:lnSpc>
        <a:spcBef>
          <a:spcPts val="700"/>
        </a:spcBef>
        <a:buClr>
          <a:schemeClr val="tx2"/>
        </a:buClr>
        <a:buFont typeface="Arial"/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alibri"/>
          <a:ea typeface="+mn-ea"/>
          <a:cs typeface="+mn-cs"/>
        </a:defRPr>
      </a:lvl1pPr>
      <a:lvl2pPr marL="685800" indent="-228600" algn="l" defTabSz="914400">
        <a:lnSpc>
          <a:spcPct val="110000"/>
        </a:lnSpc>
        <a:spcBef>
          <a:spcPts val="700"/>
        </a:spcBef>
        <a:buClr>
          <a:schemeClr val="tx2"/>
        </a:buClr>
        <a:buFont typeface="Gill Sans MT"/>
        <a:buChar char="–"/>
        <a:defRPr sz="1800">
          <a:solidFill>
            <a:schemeClr val="tx1">
              <a:lumMod val="65000"/>
              <a:lumOff val="35000"/>
            </a:schemeClr>
          </a:solidFill>
          <a:latin typeface="Calibri"/>
          <a:ea typeface="+mn-ea"/>
          <a:cs typeface="+mn-cs"/>
        </a:defRPr>
      </a:lvl2pPr>
      <a:lvl3pPr marL="1143000" indent="-228600" algn="l" defTabSz="914400">
        <a:lnSpc>
          <a:spcPct val="110000"/>
        </a:lnSpc>
        <a:spcBef>
          <a:spcPts val="700"/>
        </a:spcBef>
        <a:buClr>
          <a:schemeClr val="tx2"/>
        </a:buClr>
        <a:buFont typeface="Arial"/>
        <a:buChar char="•"/>
        <a:defRPr sz="1600">
          <a:solidFill>
            <a:schemeClr val="tx1">
              <a:lumMod val="65000"/>
              <a:lumOff val="35000"/>
            </a:schemeClr>
          </a:solidFill>
          <a:latin typeface="Calibri"/>
          <a:ea typeface="+mn-ea"/>
          <a:cs typeface="+mn-cs"/>
        </a:defRPr>
      </a:lvl3pPr>
      <a:lvl4pPr marL="1600200" indent="-228600" algn="l" defTabSz="914400">
        <a:lnSpc>
          <a:spcPct val="110000"/>
        </a:lnSpc>
        <a:spcBef>
          <a:spcPts val="700"/>
        </a:spcBef>
        <a:buClr>
          <a:schemeClr val="tx2"/>
        </a:buClr>
        <a:buFont typeface="Gill Sans MT"/>
        <a:buChar char="–"/>
        <a:defRPr sz="1400">
          <a:solidFill>
            <a:schemeClr val="tx1">
              <a:lumMod val="65000"/>
              <a:lumOff val="35000"/>
            </a:schemeClr>
          </a:solidFill>
          <a:latin typeface="Calibri"/>
          <a:ea typeface="+mn-ea"/>
          <a:cs typeface="+mn-cs"/>
        </a:defRPr>
      </a:lvl4pPr>
      <a:lvl5pPr marL="2057400" indent="-228600" algn="l" defTabSz="914400">
        <a:lnSpc>
          <a:spcPct val="110000"/>
        </a:lnSpc>
        <a:spcBef>
          <a:spcPts val="700"/>
        </a:spcBef>
        <a:buClr>
          <a:schemeClr val="tx2"/>
        </a:buClr>
        <a:buFont typeface="Arial"/>
        <a:buChar char="•"/>
        <a:defRPr sz="1400">
          <a:solidFill>
            <a:schemeClr val="tx1">
              <a:lumMod val="65000"/>
              <a:lumOff val="35000"/>
            </a:schemeClr>
          </a:solidFill>
          <a:latin typeface="Calibri"/>
          <a:ea typeface="+mn-ea"/>
          <a:cs typeface="+mn-cs"/>
        </a:defRPr>
      </a:lvl5pPr>
      <a:lvl6pPr marL="2514600" indent="-228600" algn="l" defTabSz="914400">
        <a:lnSpc>
          <a:spcPct val="110000"/>
        </a:lnSpc>
        <a:spcBef>
          <a:spcPts val="700"/>
        </a:spcBef>
        <a:buClr>
          <a:schemeClr val="tx2"/>
        </a:buClr>
        <a:buFont typeface="Gill Sans MT"/>
        <a:buChar char="–"/>
        <a:defRPr sz="14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110000"/>
        </a:lnSpc>
        <a:spcBef>
          <a:spcPts val="700"/>
        </a:spcBef>
        <a:buClr>
          <a:schemeClr val="tx2"/>
        </a:buClr>
        <a:buFont typeface="Arial"/>
        <a:buChar char="•"/>
        <a:defRPr sz="14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110000"/>
        </a:lnSpc>
        <a:spcBef>
          <a:spcPts val="700"/>
        </a:spcBef>
        <a:buClr>
          <a:schemeClr val="tx2"/>
        </a:buClr>
        <a:buFont typeface="Gill Sans MT"/>
        <a:buChar char="–"/>
        <a:defRPr sz="14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110000"/>
        </a:lnSpc>
        <a:spcBef>
          <a:spcPts val="700"/>
        </a:spcBef>
        <a:buClr>
          <a:schemeClr val="tx2"/>
        </a:buClr>
        <a:buFont typeface="Arial"/>
        <a:buChar char="•"/>
        <a:defRPr sz="14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Эмблема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Arial"/>
        <a:cs typeface="Arial"/>
      </a:majorFont>
      <a:minorFont>
        <a:latin typeface="Gill Sans MT"/>
        <a:ea typeface="Arial"/>
        <a:cs typeface="Arial"/>
      </a:minorFont>
    </a:fontScheme>
    <a:fmtScheme name="Badge">
      <a:fillStyleLst>
        <a:solidFill>
          <a:schemeClr val="phClr"/>
        </a:solidFill>
        <a:gradFill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0</Words>
  <Characters>0</Characters>
  <CharactersWithSpaces>0</CharactersWithSpaces>
  <Application>ONLYOFFICE/7.4.1.36</Application>
  <DocSecurity>0</DocSecurity>
  <PresentationFormat>Widescreen</PresentationFormat>
  <Lines>0</Lines>
  <Paragraphs>0</Paragraphs>
  <Slides>0</Slides>
  <Notes>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Theme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created xsi:type="dcterms:W3CDTF">2019-06-12T05:34:50Z</dcterms:created>
  <dcterms:modified xsi:type="dcterms:W3CDTF">2023-08-26T18:38:44Z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