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>
  <p:sldMasterIdLst>
    <p:sldMasterId id="2147483648" r:id="rId1"/>
  </p:sldMasterIdLst>
  <p:sldSz cx="12192000" cy="6858000"/>
  <p:notesSz cx="12192000" cy="6858000"/>
  <p:defaultTextStyle>
    <a:defPPr>
      <a:defRPr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22" d="100"/>
          <a:sy n="122" d="100"/>
        </p:scale>
        <p:origin x="114" y="126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BTM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 bwMode="auto">
          <a:xfrm>
            <a:off x="1371600" y="1803405"/>
            <a:ext cx="9448799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 bwMode="auto">
          <a:xfrm>
            <a:off x="1371600" y="3632201"/>
            <a:ext cx="9448799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7909561" y="4314328"/>
            <a:ext cx="2910840" cy="374642"/>
          </a:xfrm>
        </p:spPr>
        <p:txBody>
          <a:bodyPr rtlCol="0"/>
          <a:lstStyle/>
          <a:p>
            <a:pPr>
              <a:defRPr/>
            </a:pPr>
            <a:fld id="{7F5D3971-613F-407D-8A46-F6C0EB422763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1371600" y="4323845"/>
            <a:ext cx="6400800" cy="365125"/>
          </a:xfrm>
        </p:spPr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1430866"/>
            <a:ext cx="2743200" cy="365125"/>
          </a:xfrm>
        </p:spPr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анорамный 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 2"/>
          <p:cNvSpPr>
            <a:spLocks noChangeAspect="1" noGrp="1"/>
          </p:cNvSpPr>
          <p:nvPr>
            <p:ph type="pic" idx="1" hasCustomPrompt="1"/>
          </p:nvPr>
        </p:nvSpPr>
        <p:spPr bwMode="auto"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CD394A4-8215-4421-B0F2-767F11A3BCF6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1024467" y="3649132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>
              <a:defRPr/>
            </a:pPr>
            <a:fld id="{D2E01DA1-D780-478C-A1E6-DB7162850904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 bwMode="auto">
          <a:xfrm>
            <a:off x="685800" y="379941"/>
            <a:ext cx="6991492" cy="365125"/>
          </a:xfrm>
        </p:spPr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0862452" y="381000"/>
            <a:ext cx="643748" cy="365125"/>
          </a:xfrm>
        </p:spPr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Рисунок 12" descr="C0-HD-BTM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 bwMode="auto"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>
              <a:defRPr/>
            </a:pPr>
            <a:fld id="{D86403EE-C9CA-43B5-BDF8-3B30FBEC95CA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 bwMode="auto">
          <a:xfrm>
            <a:off x="685800" y="379941"/>
            <a:ext cx="6991492" cy="365125"/>
          </a:xfrm>
        </p:spPr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0862452" y="381000"/>
            <a:ext cx="643748" cy="365125"/>
          </a:xfrm>
        </p:spPr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  <p:sp>
        <p:nvSpPr>
          <p:cNvPr id="9" name="Надпись 8"/>
          <p:cNvSpPr txBox="1"/>
          <p:nvPr/>
        </p:nvSpPr>
        <p:spPr bwMode="auto">
          <a:xfrm>
            <a:off x="476250" y="93345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ru-RU" sz="8000">
                <a:solidFill>
                  <a:schemeClr val="tx1"/>
                </a:solidFill>
              </a:rPr>
              <a:t>«</a:t>
            </a:r>
            <a:endParaRPr/>
          </a:p>
        </p:txBody>
      </p:sp>
      <p:sp>
        <p:nvSpPr>
          <p:cNvPr id="10" name="Надпись 9"/>
          <p:cNvSpPr txBox="1"/>
          <p:nvPr/>
        </p:nvSpPr>
        <p:spPr bwMode="auto">
          <a:xfrm>
            <a:off x="10984230" y="270129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ru-RU" sz="8000">
                <a:solidFill>
                  <a:schemeClr val="tx1"/>
                </a:solidFill>
              </a:rPr>
              <a:t>»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>
              <a:defRPr/>
            </a:pPr>
            <a:fld id="{C7A17412-9F10-48A5-995F-F995BC3F24BE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 bwMode="auto">
          <a:xfrm>
            <a:off x="685800" y="378883"/>
            <a:ext cx="6991492" cy="365125"/>
          </a:xfrm>
        </p:spPr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0862452" y="381000"/>
            <a:ext cx="643748" cy="365125"/>
          </a:xfrm>
        </p:spPr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Тройной столбец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 bwMode="auto">
          <a:xfrm>
            <a:off x="2895600" y="761999"/>
            <a:ext cx="8610599" cy="1303867"/>
          </a:xfrm>
        </p:spPr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85800" y="2202080"/>
            <a:ext cx="3456432" cy="617319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 bwMode="auto"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8051799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70CF83A1-D7AC-4F33-8F13-3D5826F7F4BF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Столбец с тремя рисункам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 bwMode="auto">
          <a:xfrm>
            <a:off x="2895600" y="762000"/>
            <a:ext cx="8610599" cy="1295400"/>
          </a:xfrm>
        </p:spPr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20" name="Рисунок 2"/>
          <p:cNvSpPr>
            <a:spLocks noChangeAspect="1" noGrp="1"/>
          </p:cNvSpPr>
          <p:nvPr>
            <p:ph type="pic" idx="15" hasCustomPrompt="1"/>
          </p:nvPr>
        </p:nvSpPr>
        <p:spPr bwMode="auto">
          <a:xfrm>
            <a:off x="688618" y="2362199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 bwMode="auto"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23" name="Рисунок 2"/>
          <p:cNvSpPr>
            <a:spLocks noChangeAspect="1" noGrp="1"/>
          </p:cNvSpPr>
          <p:nvPr>
            <p:ph type="pic" idx="21" hasCustomPrompt="1"/>
          </p:nvPr>
        </p:nvSpPr>
        <p:spPr bwMode="auto">
          <a:xfrm>
            <a:off x="4374263" y="2362199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 bwMode="auto"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26" name="Рисунок 2"/>
          <p:cNvSpPr>
            <a:spLocks noChangeAspect="1" noGrp="1"/>
          </p:cNvSpPr>
          <p:nvPr>
            <p:ph type="pic" idx="22" hasCustomPrompt="1"/>
          </p:nvPr>
        </p:nvSpPr>
        <p:spPr bwMode="auto">
          <a:xfrm>
            <a:off x="8049855" y="2362199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 bwMode="auto"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5B6212E-AA16-4076-B669-F7EBF9E27B56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98A3CB4-63E0-42FA-B506-E5D86E0945B1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 bwMode="auto">
          <a:xfrm>
            <a:off x="9448799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>
              <a:defRPr/>
            </a:pPr>
            <a:fld id="{2EA8B877-EDF3-486E-B006-0AF3C2C1E078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381000"/>
            <a:ext cx="6991492" cy="365125"/>
          </a:xfrm>
        </p:spPr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>
          <a:xfrm>
            <a:off x="10862452" y="381000"/>
            <a:ext cx="643748" cy="365125"/>
          </a:xfrm>
        </p:spPr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/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6B5B0317-E5ED-4357-88D7-8FEC4FC40737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85800" y="753533"/>
            <a:ext cx="10820398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>
              <a:defRPr/>
            </a:pPr>
            <a:fld id="{54624045-5829-401A-8952-3E137170E9E7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381001"/>
            <a:ext cx="6991492" cy="364065"/>
          </a:xfrm>
        </p:spPr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862452" y="381000"/>
            <a:ext cx="643748" cy="365125"/>
          </a:xfrm>
        </p:spPr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 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 bwMode="auto">
          <a:xfrm>
            <a:off x="685800" y="2194559"/>
            <a:ext cx="5334000" cy="4024125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6172200" y="2194559"/>
            <a:ext cx="5334000" cy="4024125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4D4FADA9-5463-4CDF-992B-9C957FD35038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2895600" y="762000"/>
            <a:ext cx="8610600" cy="1295400"/>
          </a:xfrm>
        </p:spPr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685800" y="3132666"/>
            <a:ext cx="5311775" cy="3086019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 bwMode="auto">
          <a:xfrm>
            <a:off x="6172200" y="3132666"/>
            <a:ext cx="5334000" cy="3086019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8C6053E5-CE77-4B0A-A996-3D69DFD23151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652FCE27-12E9-4404-9704-1BB5102602CD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3129710-43A9-4F30-BA02-7EE2CAEA4BC6}" type="datetime1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15DF9FE-35B1-4A99-AEAD-5154F2A21B19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 2"/>
          <p:cNvSpPr>
            <a:spLocks noChangeAspect="1" noGrp="1"/>
          </p:cNvSpPr>
          <p:nvPr>
            <p:ph type="pic" idx="1" hasCustomPrompt="1"/>
          </p:nvPr>
        </p:nvSpPr>
        <p:spPr bwMode="auto"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AA07926-6E29-45C7-B611-777D382E4F94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TOP.png"/>
          <p:cNvPicPr>
            <a:picLocks noChangeAspect="1"/>
          </p:cNvPicPr>
          <p:nvPr/>
        </p:nvPicPr>
        <p:blipFill>
          <a:blip r:embed="rId19"/>
          <a:stretch/>
        </p:blipFill>
        <p:spPr bwMode="auto">
          <a:xfrm>
            <a:off x="0" y="0"/>
            <a:ext cx="12192000" cy="144144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Стиль образца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E5DCE4-5573-4F62-B866-31325C98D232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 bwMode="auto"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r" defTabSz="914400">
        <a:lnSpc>
          <a:spcPct val="90000"/>
        </a:lnSpc>
        <a:spcBef>
          <a:spcPts val="0"/>
        </a:spcBef>
        <a:buNone/>
        <a:defRPr sz="40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Vapor Trail">
      <a:fillStyleLst>
        <a:solidFill>
          <a:schemeClr val="phClr"/>
        </a:solidFill>
        <a:gradFill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0</Words>
  <Characters>0</Characters>
  <CharactersWithSpaces>0</CharactersWithSpaces>
  <Application>ONLYOFFICE/7.4.1.36</Application>
  <DocSecurity>0</DocSecurity>
  <PresentationFormat>Widescreen</PresentationFormat>
  <Lines>0</Lines>
  <Paragraphs>0</Paragraphs>
  <Slides>0</Slides>
  <Notes>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Theme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2019-06-12T18:51:08Z</dcterms:created>
  <dcterms:modified xsi:type="dcterms:W3CDTF">2023-08-26T18:38:43Z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