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ppt/slideLayouts/slideLayout4.xml" ContentType="application/vnd.openxmlformats-officedocument.presentationml.slideLayout+xml"/>
  <Override PartName="/customXml/itemProps2.xml" ContentType="application/vnd.openxmlformats-officedocument.customXmlProperti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customXml/itemProps1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removePersonalInfoOnSave="1">
  <p:sldMasterIdLst>
    <p:sldMasterId id="2147483648" r:id="rId1"/>
  </p:sldMasterIdLst>
  <p:sldSz cx="12192000" cy="6858000"/>
  <p:notesSz cx="12192000" cy="6858000"/>
  <p:defaultTextStyle>
    <a:defPPr>
      <a:defRPr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22" d="100"/>
          <a:sy n="122" d="100"/>
        </p:scale>
        <p:origin x="114" y="126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 /><Relationship Id="rId4" Type="http://schemas.openxmlformats.org/officeDocument/2006/relationships/tableStyles" Target="tableStyles.xml" /><Relationship Id="rId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bg>
      <p:bgPr shadeToTitle="0">
        <a:solidFill>
          <a:schemeClr val="bg2">
            <a:lumMod val="7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 bwMode="auto">
          <a:xfrm>
            <a:off x="1261872" y="758952"/>
            <a:ext cx="9418320" cy="4041648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7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 bwMode="auto">
          <a:xfrm>
            <a:off x="1261872" y="4800600"/>
            <a:ext cx="9418320" cy="1691640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1E0B5F0F-3A42-494A-8C22-C18A8EAE06D7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4FAB73BC-B049-4115-A692-8D63A059BFB8}" type="slidenum">
              <a:rPr lang="ru-RU"/>
              <a:t/>
            </a:fld>
            <a:endParaRPr lang="ru-RU"/>
          </a:p>
        </p:txBody>
      </p:sp>
      <p:sp>
        <p:nvSpPr>
          <p:cNvPr id="7" name="Прямоугольник 6"/>
          <p:cNvSpPr/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 bwMode="auto"/>
        <p:txBody>
          <a:bodyPr vert="eaVert"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FC1DA459-704B-40E1-AD01-072DDB596BB7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4FAB73BC-B049-4115-A692-8D63A059BFB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 bwMode="auto">
          <a:xfrm>
            <a:off x="8648700" y="381000"/>
            <a:ext cx="2476500" cy="5897562"/>
          </a:xfrm>
        </p:spPr>
        <p:txBody>
          <a:bodyPr vert="eaVert"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 bwMode="auto">
          <a:xfrm>
            <a:off x="762000" y="381000"/>
            <a:ext cx="7734300" cy="5897562"/>
          </a:xfrm>
        </p:spPr>
        <p:txBody>
          <a:bodyPr vert="eaVert"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6D6B8660-9824-44AB-8B5D-553169A84577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4FAB73BC-B049-4115-A692-8D63A059BFB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 bwMode="auto"/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894E3A2C-AB9E-4AA3-89AF-EFDD7C830C60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4FAB73BC-B049-4115-A692-8D63A059BFB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1261872" y="758952"/>
            <a:ext cx="9418320" cy="4041648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1261872" y="4800600"/>
            <a:ext cx="9418320" cy="169164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7584E32-2C87-460D-9E2A-CDCE61793030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4FAB73BC-B049-4115-A692-8D63A059BFB8}" type="slidenum">
              <a:rPr lang="ru-RU"/>
              <a:t/>
            </a:fld>
            <a:endParaRPr lang="ru-RU"/>
          </a:p>
        </p:txBody>
      </p:sp>
      <p:sp>
        <p:nvSpPr>
          <p:cNvPr id="7" name="Прямоугольник 6"/>
          <p:cNvSpPr/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 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 bwMode="auto">
          <a:xfrm>
            <a:off x="1261872" y="1828800"/>
            <a:ext cx="4480560" cy="4351337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6126480" y="1828800"/>
            <a:ext cx="4480560" cy="4351337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AB03EC2F-041D-4CF2-86D8-F0B0A674393E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4FAB73BC-B049-4115-A692-8D63A059BFB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1261872" y="1713655"/>
            <a:ext cx="4480560" cy="7315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1261872" y="2507550"/>
            <a:ext cx="4480560" cy="366465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6126480" y="1713655"/>
            <a:ext cx="4480560" cy="731520"/>
          </a:xfrm>
        </p:spPr>
        <p:txBody>
          <a:bodyPr rtlCol="0"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>
              <a:lnSpc>
                <a:spcPct val="90000"/>
              </a:lnSpc>
              <a:spcBef>
                <a:spcPts val="2000"/>
              </a:spcBef>
              <a:buFontTx/>
              <a:buNone/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 bwMode="auto">
          <a:xfrm>
            <a:off x="6126480" y="2507550"/>
            <a:ext cx="4480560" cy="366465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D41D73CE-C401-4D04-9560-034A055CB90C}" type="datetime1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4FAB73BC-B049-4115-A692-8D63A059BFB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3BC1550E-F63F-4B80-B07F-C41DEB6C305D}" type="datetime1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4FAB73BC-B049-4115-A692-8D63A059BFB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1906AA1-9020-4738-8076-27C655C98403}" type="datetime1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4FAB73BC-B049-4115-A692-8D63A059BFB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841248" y="457200"/>
            <a:ext cx="3200400" cy="1600197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4504267" y="685800"/>
            <a:ext cx="6079066" cy="548640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41248" y="2099734"/>
            <a:ext cx="3200400" cy="3810001"/>
          </a:xfrm>
        </p:spPr>
        <p:txBody>
          <a:bodyPr rtlCol="0">
            <a:normAutofit/>
          </a:bodyPr>
          <a:lstStyle>
            <a:lvl1pPr marL="0" indent="0">
              <a:lnSpc>
                <a:spcPct val="113999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6847DE8-DA57-4BA5-AFA8-12EAB9D5EB1A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4FAB73BC-B049-4115-A692-8D63A059BFB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 bwMode="auto">
          <a:xfrm>
            <a:off x="0" y="5105400"/>
            <a:ext cx="11292840" cy="17525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914400" y="5257800"/>
            <a:ext cx="9982200" cy="914400"/>
          </a:xfrm>
        </p:spPr>
        <p:txBody>
          <a:bodyPr rtlCol="0"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 hasCustomPrompt="1"/>
          </p:nvPr>
        </p:nvSpPr>
        <p:spPr bwMode="auto"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Щелкните значок, чтобы добавить изображение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914400" y="6108589"/>
            <a:ext cx="9982200" cy="5970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B548A18-9E87-43F8-A1C0-3FC74948BE65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4FAB73BC-B049-4115-A692-8D63A059BFB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auto"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 rot="16199999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D299D950-0B36-4B3E-8BAE-8806AC771179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 rot="16199999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 bwMode="auto"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4FAB73BC-B049-4115-A692-8D63A059BFB8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 spc="-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/>
        <a:buChar char="•"/>
        <a:defRPr sz="1800" spc="1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/>
        <a:buChar char="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/>
        <a:buChar char=""/>
        <a:defRPr sz="14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/>
        <a:buChar char=""/>
        <a:defRPr sz="14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/>
        <a:buChar char=""/>
        <a:defRPr sz="14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/>
        <a:buChar char=""/>
        <a:defRPr sz="14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/>
        <a:buChar char=""/>
        <a:defRPr sz="14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/>
        <a:buChar char=""/>
        <a:defRPr sz="14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/>
        <a:buChar char=""/>
        <a:defRPr sz="14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Вид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Arial"/>
        <a:cs typeface="Arial"/>
      </a:majorFont>
      <a:minorFont>
        <a:latin typeface="Century Schoolbook"/>
        <a:ea typeface="Arial"/>
        <a:cs typeface="Arial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satMod val="150000"/>
              <a:alpha val="9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C17B96-44E1-4D27-8275-49488FA5EBD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E274086-DBC4-4534-ADD1-A99867C702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F3672F-4ECD-442D-A450-8D0D8AE9A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ONLYOFFICE/7.4.1.36</Application>
  <DocSecurity>0</DocSecurity>
  <PresentationFormat>Widescreen</PresentationFormat>
  <Paragraphs>0</Paragraphs>
  <Slides>0</Slides>
  <Notes>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Theme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2019-06-12T18:47:42Z</dcterms:created>
  <dcterms:modified xsi:type="dcterms:W3CDTF">2023-08-26T18:46:03Z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