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Layouts/slideLayout17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docProps/custom.xml" ContentType="application/vnd.openxmlformats-officedocument.custom-properties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2.xml" ContentType="application/vnd.openxmlformats-officedocument.presentationml.slideLayout+xml"/>
  <Override PartName="/customXml/itemProps3.xml" ContentType="application/vnd.openxmlformats-officedocument.customXmlProperties+xml"/>
  <Override PartName="/ppt/slideLayouts/slideLayout4.xml" ContentType="application/vnd.openxmlformats-officedocument.presentationml.slideLayout+xml"/>
  <Override PartName="/customXml/itemProps2.xml" ContentType="application/vnd.openxmlformats-officedocument.customXmlProperti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16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6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13.xml" ContentType="application/vnd.openxmlformats-officedocument.presentationml.slideLayout+xml"/>
  <Override PartName="/customXml/itemProps1.xml" ContentType="application/vnd.openxmlformats-officedocument.customXml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autoCompressPictures="0" removePersonalInfoOnSave="1">
  <p:sldMasterIdLst>
    <p:sldMasterId id="2147483648" r:id="rId1"/>
  </p:sldMasterIdLst>
  <p:sldSz cx="12192000" cy="6858000"/>
  <p:notesSz cx="12192000" cy="6858000"/>
  <p:defaultTextStyle>
    <a:defPPr>
      <a:defRPr/>
    </a:defPPr>
    <a:lvl1pPr marL="0" algn="l" defTabSz="4572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22" d="100"/>
          <a:sy n="122" d="100"/>
        </p:scale>
        <p:origin x="114" y="126"/>
      </p:cViewPr>
      <p:guideLst>
        <p:guide pos="3840"/>
        <p:guide pos="2160" orient="horz"/>
      </p:guideLst>
    </p:cSldViewPr>
  </p:slideViewPr>
  <p:gridSpacing cx="76200" cy="76200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presProps" Target="presProps.xml" /><Relationship Id="rId4" Type="http://schemas.openxmlformats.org/officeDocument/2006/relationships/tableStyles" Target="tableStyles.xml" /><Relationship Id="rId5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Титульны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7" name="Рисунок 6" descr="HD-ShadowLong.png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Рисунок 7" descr="HD-ShadowShort.png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Прямоугольник 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Прямоугольник 9"/>
          <p:cNvSpPr/>
          <p:nvPr/>
        </p:nvSpPr>
        <p:spPr bwMode="auto"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 bwMode="auto">
          <a:xfrm>
            <a:off x="680322" y="2733709"/>
            <a:ext cx="8144134" cy="1373070"/>
          </a:xfrm>
        </p:spPr>
        <p:txBody>
          <a:bodyPr rtlCol="0" anchor="b">
            <a:noAutofit/>
          </a:bodyPr>
          <a:lstStyle>
            <a:lvl1pPr algn="r">
              <a:defRPr sz="54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Подзаголовок 2"/>
          <p:cNvSpPr>
            <a:spLocks noGrp="1"/>
          </p:cNvSpPr>
          <p:nvPr>
            <p:ph type="subTitle" idx="1"/>
          </p:nvPr>
        </p:nvSpPr>
        <p:spPr bwMode="auto">
          <a:xfrm>
            <a:off x="680322" y="4394039"/>
            <a:ext cx="8144134" cy="1117687"/>
          </a:xfrm>
        </p:spPr>
        <p:txBody>
          <a:bodyPr rtlCol="0"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ru-RU"/>
              <a:t>Образец подзаголовка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 rtlCol="0"/>
          <a:lstStyle/>
          <a:p>
            <a:pPr>
              <a:defRPr/>
            </a:pPr>
            <a:fld id="{AB0E6625-8DC5-4DBA-AA70-CA25586F91D4}" type="datetime1">
              <a:rPr lang="ru-RU"/>
              <a:t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 rtlCol="0"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 bwMode="auto">
          <a:xfrm>
            <a:off x="9255346" y="2750337"/>
            <a:ext cx="1171888" cy="1356442"/>
          </a:xfrm>
        </p:spPr>
        <p:txBody>
          <a:bodyPr rtlCol="0"/>
          <a:lstStyle/>
          <a:p>
            <a:pPr>
              <a:defRPr/>
            </a:pPr>
            <a:fld id="{6D22F896-40B5-4ADD-8801-0D06FADFA09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userDrawn="1">
  <p:cSld name="Панорамный рисунок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8" name="Рисунок 7" descr="HD-ShadowLong.png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Рисунок 8" descr="HD-ShadowShort.png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Прямоугольник 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Прямоугольник 10"/>
          <p:cNvSpPr/>
          <p:nvPr/>
        </p:nvSpPr>
        <p:spPr bwMode="auto"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 bwMode="auto">
          <a:xfrm>
            <a:off x="680322" y="4711616"/>
            <a:ext cx="9613859" cy="453051"/>
          </a:xfrm>
        </p:spPr>
        <p:txBody>
          <a:bodyPr rtlCol="0" anchor="b">
            <a:normAutofit/>
          </a:bodyPr>
          <a:lstStyle>
            <a:lvl1pPr>
              <a:defRPr sz="24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Рисунок 2"/>
          <p:cNvSpPr>
            <a:spLocks noChangeAspect="1" noGrp="1"/>
          </p:cNvSpPr>
          <p:nvPr>
            <p:ph type="pic" idx="1" hasCustomPrompt="1"/>
          </p:nvPr>
        </p:nvSpPr>
        <p:spPr bwMode="auto">
          <a:xfrm>
            <a:off x="680322" y="609597"/>
            <a:ext cx="9613859" cy="3589574"/>
          </a:xfrm>
          <a:prstGeom prst="rect">
            <a:avLst/>
          </a:prstGeo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ru-RU"/>
              <a:t>Щелкните значок, чтобы добавить изображение</a:t>
            </a:r>
            <a:endParaRPr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 hasCustomPrompt="1"/>
          </p:nvPr>
        </p:nvSpPr>
        <p:spPr bwMode="auto">
          <a:xfrm>
            <a:off x="680319" y="5169583"/>
            <a:ext cx="9613862" cy="622971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ru-RU"/>
              <a:t>Щелкните, чтобы изменить стили текста образца слайда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 rtlCol="0"/>
          <a:lstStyle/>
          <a:p>
            <a:pPr>
              <a:defRPr/>
            </a:pPr>
            <a:fld id="{5E4F6718-9C62-4031-8171-0BB0F677818E}" type="datetime1">
              <a:rPr lang="ru-RU"/>
              <a:t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 rtlCol="0"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>
          <a:xfrm>
            <a:off x="10729455" y="4711309"/>
            <a:ext cx="1154151" cy="1090789"/>
          </a:xfrm>
        </p:spPr>
        <p:txBody>
          <a:bodyPr rtlCol="0"/>
          <a:lstStyle/>
          <a:p>
            <a:pPr>
              <a:defRPr/>
            </a:pPr>
            <a:fld id="{6D22F896-40B5-4ADD-8801-0D06FADFA09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userDrawn="1">
  <p:cSld name="Заголовок и подпись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8" name="Рисунок 7" descr="HD-ShadowLong.png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Рисунок 8" descr="HD-ShadowShort.png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Прямоугольник 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Прямоугольник 10"/>
          <p:cNvSpPr/>
          <p:nvPr/>
        </p:nvSpPr>
        <p:spPr bwMode="auto"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 bwMode="auto">
          <a:xfrm>
            <a:off x="680322" y="609597"/>
            <a:ext cx="9613858" cy="3592750"/>
          </a:xfrm>
        </p:spPr>
        <p:txBody>
          <a:bodyPr rtlCol="0" anchor="ctr"/>
          <a:lstStyle>
            <a:lvl1pPr>
              <a:defRPr sz="32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680322" y="4711615"/>
            <a:ext cx="9613859" cy="1090789"/>
          </a:xfrm>
        </p:spPr>
        <p:txBody>
          <a:bodyPr rtlCol="0"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 rtlCol="0"/>
          <a:lstStyle/>
          <a:p>
            <a:pPr>
              <a:defRPr/>
            </a:pPr>
            <a:fld id="{6FB572BE-0531-42CC-8209-EC0473B4E92C}" type="datetime1">
              <a:rPr lang="ru-RU"/>
              <a:t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 rtlCol="0"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>
          <a:xfrm>
            <a:off x="10729455" y="4711615"/>
            <a:ext cx="1154151" cy="1090789"/>
          </a:xfrm>
        </p:spPr>
        <p:txBody>
          <a:bodyPr rtlCol="0"/>
          <a:lstStyle/>
          <a:p>
            <a:pPr>
              <a:defRPr/>
            </a:pPr>
            <a:fld id="{6D22F896-40B5-4ADD-8801-0D06FADFA09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userDrawn="1">
  <p:cSld name="Цитата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1" name="Рисунок 10" descr="HD-ShadowLong.png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Рисунок 12" descr="HD-ShadowShort.png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Прямоугольник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Прямоугольник 14"/>
          <p:cNvSpPr/>
          <p:nvPr/>
        </p:nvSpPr>
        <p:spPr bwMode="auto"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 bwMode="auto">
          <a:xfrm>
            <a:off x="1127856" y="609598"/>
            <a:ext cx="8718877" cy="3036061"/>
          </a:xfrm>
        </p:spPr>
        <p:txBody>
          <a:bodyPr rtlCol="0" anchor="ctr"/>
          <a:lstStyle>
            <a:lvl1pPr>
              <a:defRPr sz="32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12" name="Текст 3"/>
          <p:cNvSpPr>
            <a:spLocks noGrp="1"/>
          </p:cNvSpPr>
          <p:nvPr>
            <p:ph type="body" sz="half" idx="13" hasCustomPrompt="1"/>
          </p:nvPr>
        </p:nvSpPr>
        <p:spPr bwMode="auto">
          <a:xfrm>
            <a:off x="1402288" y="3653379"/>
            <a:ext cx="8156579" cy="54896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ru-RU"/>
              <a:t>Щелкните, чтобы изменить стили текста образца слайда</a:t>
            </a:r>
            <a:endParaRPr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 hasCustomPrompt="1"/>
          </p:nvPr>
        </p:nvSpPr>
        <p:spPr bwMode="auto">
          <a:xfrm>
            <a:off x="680322" y="4711615"/>
            <a:ext cx="9613859" cy="1090789"/>
          </a:xfrm>
        </p:spPr>
        <p:txBody>
          <a:bodyPr rtlCol="0"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ru-RU"/>
              <a:t>Щелкните, чтобы изменить стили текста образца слайда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 rtlCol="0"/>
          <a:lstStyle/>
          <a:p>
            <a:pPr>
              <a:defRPr/>
            </a:pPr>
            <a:fld id="{D3FBF42C-DCFC-4836-850C-57541A859D7E}" type="datetime1">
              <a:rPr lang="ru-RU"/>
              <a:t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 rtlCol="0"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>
          <a:xfrm>
            <a:off x="10729455" y="4709925"/>
            <a:ext cx="1154151" cy="1090789"/>
          </a:xfrm>
        </p:spPr>
        <p:txBody>
          <a:bodyPr rtlCol="0"/>
          <a:lstStyle/>
          <a:p>
            <a:pPr>
              <a:defRPr/>
            </a:pPr>
            <a:fld id="{6D22F896-40B5-4ADD-8801-0D06FADFA095}" type="slidenum">
              <a:rPr lang="ru-RU"/>
              <a:t/>
            </a:fld>
            <a:endParaRPr lang="ru-RU"/>
          </a:p>
        </p:txBody>
      </p:sp>
      <p:sp>
        <p:nvSpPr>
          <p:cNvPr id="16" name="Надпись 15"/>
          <p:cNvSpPr txBox="1"/>
          <p:nvPr/>
        </p:nvSpPr>
        <p:spPr bwMode="auto">
          <a:xfrm>
            <a:off x="583572" y="748116"/>
            <a:ext cx="609600" cy="5847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ts val="0"/>
              </a:spcBef>
              <a:buNone/>
              <a:defRPr sz="3200" b="0" cap="all">
                <a:ln w="3175" cmpd="sng">
                  <a:noFill/>
                </a:ln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>
              <a:defRPr/>
            </a:pPr>
            <a:r>
              <a:rPr lang="ru-RU" sz="7200">
                <a:solidFill>
                  <a:schemeClr val="tx1"/>
                </a:solidFill>
              </a:rPr>
              <a:t>«</a:t>
            </a:r>
            <a:endParaRPr/>
          </a:p>
        </p:txBody>
      </p:sp>
      <p:sp>
        <p:nvSpPr>
          <p:cNvPr id="17" name="Надпись 16"/>
          <p:cNvSpPr txBox="1"/>
          <p:nvPr/>
        </p:nvSpPr>
        <p:spPr bwMode="auto">
          <a:xfrm>
            <a:off x="9662809" y="3033524"/>
            <a:ext cx="609600" cy="5847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ts val="0"/>
              </a:spcBef>
              <a:buNone/>
              <a:defRPr sz="3200" b="0" cap="all">
                <a:ln w="3175" cmpd="sng">
                  <a:noFill/>
                </a:ln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>
              <a:defRPr/>
            </a:pPr>
            <a:r>
              <a:rPr lang="ru-RU" sz="7200">
                <a:solidFill>
                  <a:schemeClr val="tx1"/>
                </a:solidFill>
              </a:rPr>
              <a:t>»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userDrawn="1">
  <p:cSld name="Карточка с именем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9" name="Рисунок 8" descr="HD-ShadowLong.png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Рисунок 9" descr="HD-ShadowShort.png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Прямоугольник 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Прямоугольник 11"/>
          <p:cNvSpPr/>
          <p:nvPr/>
        </p:nvSpPr>
        <p:spPr bwMode="auto"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 bwMode="auto">
          <a:xfrm>
            <a:off x="680319" y="4711615"/>
            <a:ext cx="9613862" cy="588535"/>
          </a:xfrm>
        </p:spPr>
        <p:txBody>
          <a:bodyPr rtlCol="0" anchor="b"/>
          <a:lstStyle>
            <a:lvl1pPr>
              <a:defRPr sz="32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 hasCustomPrompt="1"/>
          </p:nvPr>
        </p:nvSpPr>
        <p:spPr bwMode="auto">
          <a:xfrm>
            <a:off x="680319" y="5300149"/>
            <a:ext cx="9613862" cy="502255"/>
          </a:xfrm>
        </p:spPr>
        <p:txBody>
          <a:bodyPr rtlCol="0"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ru-RU"/>
              <a:t>Щелкните, чтобы изменить стили текста образца слайда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 rtlCol="0"/>
          <a:lstStyle/>
          <a:p>
            <a:pPr>
              <a:defRPr/>
            </a:pPr>
            <a:fld id="{BE53E8D1-A9C4-4961-9338-9B4431484DAF}" type="datetime1">
              <a:rPr lang="ru-RU"/>
              <a:t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 rtlCol="0"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>
          <a:xfrm>
            <a:off x="10729455" y="4709925"/>
            <a:ext cx="1154151" cy="1090789"/>
          </a:xfrm>
        </p:spPr>
        <p:txBody>
          <a:bodyPr rtlCol="0"/>
          <a:lstStyle/>
          <a:p>
            <a:pPr>
              <a:defRPr/>
            </a:pPr>
            <a:fld id="{6D22F896-40B5-4ADD-8801-0D06FADFA09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userDrawn="1">
  <p:cSld name="Тройной столбец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3" name="Рисунок 12" descr="HD-ShadowLong.png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Рисунок 13" descr="HD-ShadowShort.png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Прямоугольник 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Прямоугольник 16"/>
          <p:cNvSpPr/>
          <p:nvPr/>
        </p:nvSpPr>
        <p:spPr bwMode="auto"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Заголовок 1"/>
          <p:cNvSpPr>
            <a:spLocks noGrp="1"/>
          </p:cNvSpPr>
          <p:nvPr>
            <p:ph type="title"/>
          </p:nvPr>
        </p:nvSpPr>
        <p:spPr bwMode="auto">
          <a:xfrm>
            <a:off x="669222" y="753227"/>
            <a:ext cx="9624960" cy="1080938"/>
          </a:xfrm>
        </p:spPr>
        <p:txBody>
          <a:bodyPr rtlCol="0"/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7" name="Текст 2"/>
          <p:cNvSpPr>
            <a:spLocks noGrp="1"/>
          </p:cNvSpPr>
          <p:nvPr>
            <p:ph type="body" idx="1" hasCustomPrompt="1"/>
          </p:nvPr>
        </p:nvSpPr>
        <p:spPr bwMode="auto">
          <a:xfrm>
            <a:off x="660946" y="2336873"/>
            <a:ext cx="3070034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Щелкните, чтобы изменить стили текста образца слайда</a:t>
            </a:r>
            <a:endParaRPr/>
          </a:p>
        </p:txBody>
      </p:sp>
      <p:sp>
        <p:nvSpPr>
          <p:cNvPr id="8" name="Текст 3"/>
          <p:cNvSpPr>
            <a:spLocks noGrp="1"/>
          </p:cNvSpPr>
          <p:nvPr>
            <p:ph type="body" sz="half" idx="15" hasCustomPrompt="1"/>
          </p:nvPr>
        </p:nvSpPr>
        <p:spPr bwMode="auto">
          <a:xfrm>
            <a:off x="680322" y="3022673"/>
            <a:ext cx="3049702" cy="291351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ru-RU"/>
              <a:t>Щелкните, чтобы изменить стили текста образца слайда</a:t>
            </a:r>
            <a:endParaRPr/>
          </a:p>
        </p:txBody>
      </p:sp>
      <p:sp>
        <p:nvSpPr>
          <p:cNvPr id="9" name="Текст 4"/>
          <p:cNvSpPr>
            <a:spLocks noGrp="1"/>
          </p:cNvSpPr>
          <p:nvPr>
            <p:ph type="body" sz="quarter" idx="3" hasCustomPrompt="1"/>
          </p:nvPr>
        </p:nvSpPr>
        <p:spPr bwMode="auto">
          <a:xfrm>
            <a:off x="3956025" y="2336873"/>
            <a:ext cx="3063240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Щелкните, чтобы изменить стили текста образца слайда</a:t>
            </a:r>
            <a:endParaRPr/>
          </a:p>
        </p:txBody>
      </p:sp>
      <p:sp>
        <p:nvSpPr>
          <p:cNvPr id="10" name="Текст 3"/>
          <p:cNvSpPr>
            <a:spLocks noGrp="1"/>
          </p:cNvSpPr>
          <p:nvPr>
            <p:ph type="body" sz="half" idx="16" hasCustomPrompt="1"/>
          </p:nvPr>
        </p:nvSpPr>
        <p:spPr bwMode="auto">
          <a:xfrm>
            <a:off x="3945470" y="3022673"/>
            <a:ext cx="3063240" cy="291351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ru-RU"/>
              <a:t>Щелкните, чтобы изменить стили текста образца слайда</a:t>
            </a:r>
            <a:endParaRPr/>
          </a:p>
        </p:txBody>
      </p:sp>
      <p:sp>
        <p:nvSpPr>
          <p:cNvPr id="11" name="Текст 4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224156" y="2336873"/>
            <a:ext cx="3070025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Щелкните, чтобы изменить стили текста образца слайда</a:t>
            </a:r>
            <a:endParaRPr/>
          </a:p>
        </p:txBody>
      </p:sp>
      <p:sp>
        <p:nvSpPr>
          <p:cNvPr id="12" name="Текст 3"/>
          <p:cNvSpPr>
            <a:spLocks noGrp="1"/>
          </p:cNvSpPr>
          <p:nvPr>
            <p:ph type="body" sz="half" idx="17" hasCustomPrompt="1"/>
          </p:nvPr>
        </p:nvSpPr>
        <p:spPr bwMode="auto">
          <a:xfrm>
            <a:off x="7224156" y="3022673"/>
            <a:ext cx="3070025" cy="291351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ru-RU"/>
              <a:t>Щелкните, чтобы изменить стили текста образца слайда</a:t>
            </a:r>
            <a:endParaRPr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 bwMode="auto"/>
        <p:txBody>
          <a:bodyPr rtlCol="0"/>
          <a:lstStyle/>
          <a:p>
            <a:pPr>
              <a:defRPr/>
            </a:pPr>
            <a:fld id="{B1F23BEA-40DB-45D0-8264-E576761BF301}" type="datetime1">
              <a:rPr lang="ru-RU"/>
              <a:t/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 bwMode="auto"/>
        <p:txBody>
          <a:bodyPr rtlCol="0"/>
          <a:lstStyle/>
          <a:p>
            <a:pPr>
              <a:defRPr/>
            </a:pPr>
            <a:endParaRPr lang="ru-RU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12"/>
          </p:nvPr>
        </p:nvSpPr>
        <p:spPr bwMode="auto"/>
        <p:txBody>
          <a:bodyPr rtlCol="0"/>
          <a:lstStyle/>
          <a:p>
            <a:pPr>
              <a:defRPr/>
            </a:pPr>
            <a:fld id="{6D22F896-40B5-4ADD-8801-0D06FADFA09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userDrawn="1">
  <p:cSld name="Столбец с тремя рисунками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5" name="Рисунок 14" descr="HD-ShadowLong.png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Рисунок 15" descr="HD-ShadowShort.png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Прямоугольник 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Прямоугольник 17"/>
          <p:cNvSpPr/>
          <p:nvPr/>
        </p:nvSpPr>
        <p:spPr bwMode="auto"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Заголовок 1"/>
          <p:cNvSpPr>
            <a:spLocks noGrp="1"/>
          </p:cNvSpPr>
          <p:nvPr>
            <p:ph type="title"/>
          </p:nvPr>
        </p:nvSpPr>
        <p:spPr bwMode="auto">
          <a:xfrm>
            <a:off x="680322" y="753227"/>
            <a:ext cx="9613860" cy="1080938"/>
          </a:xfrm>
        </p:spPr>
        <p:txBody>
          <a:bodyPr rtlCol="0"/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19" name="Текст 2"/>
          <p:cNvSpPr>
            <a:spLocks noGrp="1"/>
          </p:cNvSpPr>
          <p:nvPr>
            <p:ph type="body" idx="1" hasCustomPrompt="1"/>
          </p:nvPr>
        </p:nvSpPr>
        <p:spPr bwMode="auto">
          <a:xfrm>
            <a:off x="680318" y="4297503"/>
            <a:ext cx="3049705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Щелкните, чтобы изменить стили текста образца слайда</a:t>
            </a:r>
            <a:endParaRPr/>
          </a:p>
        </p:txBody>
      </p:sp>
      <p:sp>
        <p:nvSpPr>
          <p:cNvPr id="20" name="Рисунок 2"/>
          <p:cNvSpPr>
            <a:spLocks noChangeAspect="1" noGrp="1"/>
          </p:cNvSpPr>
          <p:nvPr>
            <p:ph type="pic" idx="15" hasCustomPrompt="1"/>
          </p:nvPr>
        </p:nvSpPr>
        <p:spPr bwMode="auto"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>
              <a:defRPr/>
            </a:pPr>
            <a:r>
              <a:rPr lang="ru-RU"/>
              <a:t>Щелкните значок, чтобы добавить изображение</a:t>
            </a:r>
            <a:endParaRPr/>
          </a:p>
        </p:txBody>
      </p:sp>
      <p:sp>
        <p:nvSpPr>
          <p:cNvPr id="21" name="Текст 3"/>
          <p:cNvSpPr>
            <a:spLocks noGrp="1"/>
          </p:cNvSpPr>
          <p:nvPr>
            <p:ph type="body" sz="half" idx="18" hasCustomPrompt="1"/>
          </p:nvPr>
        </p:nvSpPr>
        <p:spPr bwMode="auto">
          <a:xfrm>
            <a:off x="680318" y="4873765"/>
            <a:ext cx="3049705" cy="106242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ru-RU"/>
              <a:t>Щелкните, чтобы изменить стили текста образца слайда</a:t>
            </a:r>
            <a:endParaRPr/>
          </a:p>
        </p:txBody>
      </p:sp>
      <p:sp>
        <p:nvSpPr>
          <p:cNvPr id="22" name="Текст 4"/>
          <p:cNvSpPr>
            <a:spLocks noGrp="1"/>
          </p:cNvSpPr>
          <p:nvPr>
            <p:ph type="body" sz="quarter" idx="3" hasCustomPrompt="1"/>
          </p:nvPr>
        </p:nvSpPr>
        <p:spPr bwMode="auto">
          <a:xfrm>
            <a:off x="3945471" y="4297503"/>
            <a:ext cx="3063240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Щелкните, чтобы изменить стили текста образца слайда</a:t>
            </a:r>
            <a:endParaRPr/>
          </a:p>
        </p:txBody>
      </p:sp>
      <p:sp>
        <p:nvSpPr>
          <p:cNvPr id="23" name="Рисунок 2"/>
          <p:cNvSpPr>
            <a:spLocks noChangeAspect="1" noGrp="1"/>
          </p:cNvSpPr>
          <p:nvPr>
            <p:ph type="pic" idx="21" hasCustomPrompt="1"/>
          </p:nvPr>
        </p:nvSpPr>
        <p:spPr bwMode="auto"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>
              <a:defRPr/>
            </a:pPr>
            <a:r>
              <a:rPr lang="ru-RU"/>
              <a:t>Щелкните значок, чтобы добавить изображение</a:t>
            </a:r>
            <a:endParaRPr/>
          </a:p>
        </p:txBody>
      </p:sp>
      <p:sp>
        <p:nvSpPr>
          <p:cNvPr id="24" name="Текст 3"/>
          <p:cNvSpPr>
            <a:spLocks noGrp="1"/>
          </p:cNvSpPr>
          <p:nvPr>
            <p:ph type="body" sz="half" idx="19" hasCustomPrompt="1"/>
          </p:nvPr>
        </p:nvSpPr>
        <p:spPr bwMode="auto">
          <a:xfrm>
            <a:off x="3944117" y="4873764"/>
            <a:ext cx="3067297" cy="106242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ru-RU"/>
              <a:t>Щелкните, чтобы изменить стили текста образца слайда</a:t>
            </a:r>
            <a:endParaRPr/>
          </a:p>
        </p:txBody>
      </p:sp>
      <p:sp>
        <p:nvSpPr>
          <p:cNvPr id="25" name="Текст 4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230678" y="4297503"/>
            <a:ext cx="3063505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Щелкните, чтобы изменить стили текста образца слайда</a:t>
            </a:r>
            <a:endParaRPr/>
          </a:p>
        </p:txBody>
      </p:sp>
      <p:sp>
        <p:nvSpPr>
          <p:cNvPr id="26" name="Рисунок 2"/>
          <p:cNvSpPr>
            <a:spLocks noChangeAspect="1" noGrp="1"/>
          </p:cNvSpPr>
          <p:nvPr>
            <p:ph type="pic" idx="22" hasCustomPrompt="1"/>
          </p:nvPr>
        </p:nvSpPr>
        <p:spPr bwMode="auto"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>
              <a:defRPr/>
            </a:pPr>
            <a:r>
              <a:rPr lang="ru-RU"/>
              <a:t>Щелкните значок, чтобы добавить изображение</a:t>
            </a:r>
            <a:endParaRPr/>
          </a:p>
        </p:txBody>
      </p:sp>
      <p:sp>
        <p:nvSpPr>
          <p:cNvPr id="27" name="Текст 3"/>
          <p:cNvSpPr>
            <a:spLocks noGrp="1"/>
          </p:cNvSpPr>
          <p:nvPr>
            <p:ph type="body" sz="half" idx="20" hasCustomPrompt="1"/>
          </p:nvPr>
        </p:nvSpPr>
        <p:spPr bwMode="auto">
          <a:xfrm>
            <a:off x="7230553" y="4873762"/>
            <a:ext cx="3067563" cy="106242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ru-RU"/>
              <a:t>Щелкните, чтобы изменить стили текста образца слайда</a:t>
            </a:r>
            <a:endParaRPr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 bwMode="auto"/>
        <p:txBody>
          <a:bodyPr rtlCol="0"/>
          <a:lstStyle/>
          <a:p>
            <a:pPr>
              <a:defRPr/>
            </a:pPr>
            <a:fld id="{53916835-C03A-4D53-B944-615652BA8CE0}" type="datetime1">
              <a:rPr lang="ru-RU"/>
              <a:t/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 bwMode="auto"/>
        <p:txBody>
          <a:bodyPr rtlCol="0"/>
          <a:lstStyle/>
          <a:p>
            <a:pPr>
              <a:defRPr/>
            </a:pPr>
            <a:endParaRPr lang="ru-RU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12"/>
          </p:nvPr>
        </p:nvSpPr>
        <p:spPr bwMode="auto"/>
        <p:txBody>
          <a:bodyPr rtlCol="0"/>
          <a:lstStyle/>
          <a:p>
            <a:pPr>
              <a:defRPr/>
            </a:pPr>
            <a:fld id="{6D22F896-40B5-4ADD-8801-0D06FADFA09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Заголовок и вертикальный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7" name="Рисунок 6" descr="HD-ShadowLong.png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Рисунок 7" descr="HD-ShadowShort.png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Прямоугольник 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Прямоугольник 9"/>
          <p:cNvSpPr/>
          <p:nvPr/>
        </p:nvSpPr>
        <p:spPr bwMode="auto"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 rtlCol="0"/>
          <a:lstStyle>
            <a:lvl1pPr algn="r">
              <a:defRPr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 hasCustomPrompt="1"/>
          </p:nvPr>
        </p:nvSpPr>
        <p:spPr bwMode="auto"/>
        <p:txBody>
          <a:bodyPr vert="eaVert" rtlCol="0"/>
          <a:lstStyle/>
          <a:p>
            <a:pPr lvl="0">
              <a:defRPr/>
            </a:pPr>
            <a:r>
              <a:rPr lang="ru-RU"/>
              <a:t>Щелкните, чтобы изменить стили текста образца слайда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 rtlCol="0"/>
          <a:lstStyle/>
          <a:p>
            <a:pPr>
              <a:defRPr/>
            </a:pPr>
            <a:fld id="{2E9445C8-5CC3-45D5-ADA6-465ACBA2C598}" type="datetime1">
              <a:rPr lang="ru-RU"/>
              <a:t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 rtlCol="0"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 bwMode="auto"/>
        <p:txBody>
          <a:bodyPr rtlCol="0"/>
          <a:lstStyle/>
          <a:p>
            <a:pPr>
              <a:defRPr/>
            </a:pPr>
            <a:fld id="{6D22F896-40B5-4ADD-8801-0D06FADFA09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Вертикальный заголовок и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Прямоугольник 7"/>
          <p:cNvSpPr/>
          <p:nvPr/>
        </p:nvSpPr>
        <p:spPr bwMode="auto"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Вертикальный заголовок 1"/>
          <p:cNvSpPr>
            <a:spLocks noGrp="1"/>
          </p:cNvSpPr>
          <p:nvPr>
            <p:ph type="title" orient="vert"/>
          </p:nvPr>
        </p:nvSpPr>
        <p:spPr bwMode="auto">
          <a:xfrm>
            <a:off x="10129231" y="609597"/>
            <a:ext cx="1073802" cy="4353760"/>
          </a:xfrm>
        </p:spPr>
        <p:txBody>
          <a:bodyPr vert="eaVert" rtlCol="0"/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 hasCustomPrompt="1"/>
          </p:nvPr>
        </p:nvSpPr>
        <p:spPr bwMode="auto">
          <a:xfrm>
            <a:off x="680322" y="609597"/>
            <a:ext cx="8870004" cy="5326589"/>
          </a:xfrm>
        </p:spPr>
        <p:txBody>
          <a:bodyPr vert="eaVert" rtlCol="0"/>
          <a:lstStyle/>
          <a:p>
            <a:pPr lvl="0">
              <a:defRPr/>
            </a:pPr>
            <a:r>
              <a:rPr lang="ru-RU"/>
              <a:t>Щелкните, чтобы изменить стили текста образца слайда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>
          <a:xfrm>
            <a:off x="6807126" y="5936187"/>
            <a:ext cx="2743200" cy="365125"/>
          </a:xfrm>
        </p:spPr>
        <p:txBody>
          <a:bodyPr rtlCol="0"/>
          <a:lstStyle/>
          <a:p>
            <a:pPr>
              <a:defRPr/>
            </a:pPr>
            <a:fld id="{84AEE451-D949-43D1-86C2-A0775FFE8BE8}" type="datetime1">
              <a:rPr lang="ru-RU"/>
              <a:t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>
          <a:xfrm>
            <a:off x="680321" y="5936188"/>
            <a:ext cx="6126805" cy="365125"/>
          </a:xfrm>
        </p:spPr>
        <p:txBody>
          <a:bodyPr rtlCol="0"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>
          <a:xfrm>
            <a:off x="10097550" y="5398633"/>
            <a:ext cx="1154151" cy="1090789"/>
          </a:xfrm>
        </p:spPr>
        <p:txBody>
          <a:bodyPr rtlCol="0" anchor="t"/>
          <a:lstStyle>
            <a:lvl1pPr algn="ctr">
              <a:defRPr/>
            </a:lvl1pPr>
          </a:lstStyle>
          <a:p>
            <a:pPr>
              <a:defRPr/>
            </a:pPr>
            <a:fld id="{6D22F896-40B5-4ADD-8801-0D06FADFA09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Заголовок и объек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5" name="Рисунок 14" descr="HD-ShadowLong.png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Рисунок 15" descr="HD-ShadowShort.png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Прямоугольник 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Прямоугольник 17"/>
          <p:cNvSpPr/>
          <p:nvPr/>
        </p:nvSpPr>
        <p:spPr bwMode="auto"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 rtlCol="0"/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 bwMode="auto"/>
        <p:txBody>
          <a:bodyPr rtlCol="0"/>
          <a:lstStyle/>
          <a:p>
            <a:pPr lvl="0">
              <a:defRPr/>
            </a:pPr>
            <a:r>
              <a:rPr lang="ru-RU"/>
              <a:t>Щелкните, чтобы изменить стили текста образца слайда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 rtlCol="0"/>
          <a:lstStyle/>
          <a:p>
            <a:pPr>
              <a:defRPr/>
            </a:pPr>
            <a:fld id="{C4F719E5-2421-42DB-BA27-4EB9C7F6C50B}" type="datetime1">
              <a:rPr lang="ru-RU"/>
              <a:t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 rtlCol="0"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 bwMode="auto"/>
        <p:txBody>
          <a:bodyPr rtlCol="0"/>
          <a:lstStyle/>
          <a:p>
            <a:pPr>
              <a:defRPr/>
            </a:pPr>
            <a:fld id="{6D22F896-40B5-4ADD-8801-0D06FADFA09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Заголовок раздел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7" name="Рисунок 6" descr="HD-ShadowLong.png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-1" y="4086906"/>
            <a:ext cx="10437812" cy="321164"/>
          </a:xfrm>
          <a:prstGeom prst="rect">
            <a:avLst/>
          </a:prstGeom>
        </p:spPr>
      </p:pic>
      <p:pic>
        <p:nvPicPr>
          <p:cNvPr id="8" name="Рисунок 7" descr="HD-ShadowShort.png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Прямоугольник 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Прямоугольник 9"/>
          <p:cNvSpPr/>
          <p:nvPr/>
        </p:nvSpPr>
        <p:spPr bwMode="auto"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680322" y="2869895"/>
            <a:ext cx="9613860" cy="1090788"/>
          </a:xfrm>
        </p:spPr>
        <p:txBody>
          <a:bodyPr rtlCol="0" anchor="ctr">
            <a:normAutofit/>
          </a:bodyPr>
          <a:lstStyle>
            <a:lvl1pPr algn="r">
              <a:defRPr sz="36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 hasCustomPrompt="1"/>
          </p:nvPr>
        </p:nvSpPr>
        <p:spPr bwMode="auto">
          <a:xfrm>
            <a:off x="680322" y="4232171"/>
            <a:ext cx="9613860" cy="1704017"/>
          </a:xfrm>
        </p:spPr>
        <p:txBody>
          <a:bodyPr rtlCol="0"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Щелкните, чтобы изменить стили текста образца слайда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 rtlCol="0"/>
          <a:lstStyle/>
          <a:p>
            <a:pPr>
              <a:defRPr/>
            </a:pPr>
            <a:fld id="{D9CB63D0-2BE1-4244-A3AF-02D336076FCC}" type="datetime1">
              <a:rPr lang="ru-RU"/>
              <a:t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 rtlCol="0"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 bwMode="auto">
          <a:xfrm>
            <a:off x="10729455" y="2869895"/>
            <a:ext cx="1154151" cy="1090789"/>
          </a:xfrm>
        </p:spPr>
        <p:txBody>
          <a:bodyPr rtlCol="0"/>
          <a:lstStyle/>
          <a:p>
            <a:pPr>
              <a:defRPr/>
            </a:pPr>
            <a:fld id="{6D22F896-40B5-4ADD-8801-0D06FADFA09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Два объект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8" name="Рисунок 7" descr="HD-ShadowLong.png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Рисунок 8" descr="HD-ShadowShort.png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Прямоугольник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Прямоугольник 10"/>
          <p:cNvSpPr/>
          <p:nvPr/>
        </p:nvSpPr>
        <p:spPr bwMode="auto"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 rtlCol="0"/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Объект 2"/>
          <p:cNvSpPr>
            <a:spLocks noGrp="1"/>
          </p:cNvSpPr>
          <p:nvPr>
            <p:ph sz="half" idx="1" hasCustomPrompt="1"/>
          </p:nvPr>
        </p:nvSpPr>
        <p:spPr bwMode="auto">
          <a:xfrm>
            <a:off x="680319" y="2336873"/>
            <a:ext cx="4698358" cy="3599316"/>
          </a:xfrm>
        </p:spPr>
        <p:txBody>
          <a:bodyPr rtlCol="0"/>
          <a:lstStyle/>
          <a:p>
            <a:pPr lvl="0">
              <a:defRPr/>
            </a:pPr>
            <a:r>
              <a:rPr lang="ru-RU"/>
              <a:t>Щелкните, чтобы изменить стили текста образца слайда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4" name="Объект 3"/>
          <p:cNvSpPr>
            <a:spLocks noGrp="1"/>
          </p:cNvSpPr>
          <p:nvPr>
            <p:ph sz="half" idx="2" hasCustomPrompt="1"/>
          </p:nvPr>
        </p:nvSpPr>
        <p:spPr bwMode="auto">
          <a:xfrm>
            <a:off x="5594123" y="2336873"/>
            <a:ext cx="4700058" cy="3599316"/>
          </a:xfrm>
        </p:spPr>
        <p:txBody>
          <a:bodyPr rtlCol="0"/>
          <a:lstStyle/>
          <a:p>
            <a:pPr lvl="0">
              <a:defRPr/>
            </a:pPr>
            <a:r>
              <a:rPr lang="ru-RU"/>
              <a:t>Щелкните, чтобы изменить стили текста образца слайда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 rtlCol="0"/>
          <a:lstStyle/>
          <a:p>
            <a:pPr>
              <a:defRPr/>
            </a:pPr>
            <a:fld id="{7F7FEFDA-2396-423E-B7D1-74461FB78910}" type="datetime1">
              <a:rPr lang="ru-RU"/>
              <a:t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 rtlCol="0"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 bwMode="auto"/>
        <p:txBody>
          <a:bodyPr rtlCol="0"/>
          <a:lstStyle/>
          <a:p>
            <a:pPr>
              <a:defRPr/>
            </a:pPr>
            <a:fld id="{6D22F896-40B5-4ADD-8801-0D06FADFA09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Сравнение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0" name="Рисунок 9" descr="HD-ShadowLong.png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Рисунок 10" descr="HD-ShadowShort.png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Прямоугольник 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Прямоугольник 12"/>
          <p:cNvSpPr/>
          <p:nvPr/>
        </p:nvSpPr>
        <p:spPr bwMode="auto"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680319" y="753229"/>
            <a:ext cx="9613863" cy="1080937"/>
          </a:xfrm>
        </p:spPr>
        <p:txBody>
          <a:bodyPr rtlCol="0"/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 hasCustomPrompt="1"/>
          </p:nvPr>
        </p:nvSpPr>
        <p:spPr bwMode="auto">
          <a:xfrm>
            <a:off x="906349" y="2336873"/>
            <a:ext cx="4472327" cy="693135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Щелкните, чтобы изменить стили текста образца слайда</a:t>
            </a:r>
            <a:endParaRPr/>
          </a:p>
        </p:txBody>
      </p:sp>
      <p:sp>
        <p:nvSpPr>
          <p:cNvPr id="4" name="Объект 3"/>
          <p:cNvSpPr>
            <a:spLocks noGrp="1"/>
          </p:cNvSpPr>
          <p:nvPr>
            <p:ph sz="half" idx="2" hasCustomPrompt="1"/>
          </p:nvPr>
        </p:nvSpPr>
        <p:spPr bwMode="auto">
          <a:xfrm>
            <a:off x="680322" y="3030008"/>
            <a:ext cx="4698355" cy="2906179"/>
          </a:xfrm>
        </p:spPr>
        <p:txBody>
          <a:bodyPr rtlCol="0"/>
          <a:lstStyle/>
          <a:p>
            <a:pPr lvl="0">
              <a:defRPr/>
            </a:pPr>
            <a:r>
              <a:rPr lang="ru-RU"/>
              <a:t>Щелкните, чтобы изменить стили текста образца слайда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 hasCustomPrompt="1"/>
          </p:nvPr>
        </p:nvSpPr>
        <p:spPr bwMode="auto">
          <a:xfrm>
            <a:off x="5820154" y="2336873"/>
            <a:ext cx="4474028" cy="692076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Щелкните, чтобы изменить стили текста образца слайда</a:t>
            </a:r>
            <a:endParaRPr/>
          </a:p>
        </p:txBody>
      </p:sp>
      <p:sp>
        <p:nvSpPr>
          <p:cNvPr id="6" name="Объект 5"/>
          <p:cNvSpPr>
            <a:spLocks noGrp="1"/>
          </p:cNvSpPr>
          <p:nvPr>
            <p:ph sz="quarter" idx="4" hasCustomPrompt="1"/>
          </p:nvPr>
        </p:nvSpPr>
        <p:spPr bwMode="auto">
          <a:xfrm>
            <a:off x="5594123" y="3030008"/>
            <a:ext cx="4700059" cy="2906179"/>
          </a:xfrm>
        </p:spPr>
        <p:txBody>
          <a:bodyPr rtlCol="0"/>
          <a:lstStyle/>
          <a:p>
            <a:pPr lvl="0">
              <a:defRPr/>
            </a:pPr>
            <a:r>
              <a:rPr lang="ru-RU"/>
              <a:t>Щелкните, чтобы изменить стили текста образца слайда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 bwMode="auto"/>
        <p:txBody>
          <a:bodyPr rtlCol="0"/>
          <a:lstStyle/>
          <a:p>
            <a:pPr>
              <a:defRPr/>
            </a:pPr>
            <a:fld id="{D428C98C-3EF6-46E7-AFFD-DDA981EC9D78}" type="datetime1">
              <a:rPr lang="ru-RU"/>
              <a:t/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 bwMode="auto"/>
        <p:txBody>
          <a:bodyPr rtlCol="0"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 8"/>
          <p:cNvSpPr>
            <a:spLocks noGrp="1"/>
          </p:cNvSpPr>
          <p:nvPr>
            <p:ph type="sldNum" sz="quarter" idx="12"/>
          </p:nvPr>
        </p:nvSpPr>
        <p:spPr bwMode="auto"/>
        <p:txBody>
          <a:bodyPr rtlCol="0"/>
          <a:lstStyle/>
          <a:p>
            <a:pPr>
              <a:defRPr/>
            </a:pPr>
            <a:fld id="{6D22F896-40B5-4ADD-8801-0D06FADFA09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Только заголовок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6" name="Рисунок 5" descr="HD-ShadowLong.png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Рисунок 6" descr="HD-ShadowShort.png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Прямоугольник 8"/>
          <p:cNvSpPr/>
          <p:nvPr/>
        </p:nvSpPr>
        <p:spPr bwMode="auto"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 rtlCol="0"/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 bwMode="auto"/>
        <p:txBody>
          <a:bodyPr rtlCol="0"/>
          <a:lstStyle/>
          <a:p>
            <a:pPr>
              <a:defRPr/>
            </a:pPr>
            <a:fld id="{7A30EFF3-B0EB-4DD9-896C-D9DB0DD08D48}" type="datetime1">
              <a:rPr lang="ru-RU"/>
              <a:t/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 bwMode="auto"/>
        <p:txBody>
          <a:bodyPr rtlCol="0"/>
          <a:lstStyle/>
          <a:p>
            <a:pPr>
              <a:defRPr/>
            </a:pPr>
            <a:endParaRPr lang="ru-RU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12"/>
          </p:nvPr>
        </p:nvSpPr>
        <p:spPr bwMode="auto"/>
        <p:txBody>
          <a:bodyPr rtlCol="0"/>
          <a:lstStyle/>
          <a:p>
            <a:pPr>
              <a:defRPr/>
            </a:pPr>
            <a:fld id="{6D22F896-40B5-4ADD-8801-0D06FADFA09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Пустой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5" name="Рисунок 4" descr="HD-ShadowShort.png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Прямоугольник 5"/>
          <p:cNvSpPr/>
          <p:nvPr/>
        </p:nvSpPr>
        <p:spPr bwMode="auto"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 bwMode="auto"/>
        <p:txBody>
          <a:bodyPr rtlCol="0"/>
          <a:lstStyle/>
          <a:p>
            <a:pPr>
              <a:defRPr/>
            </a:pPr>
            <a:fld id="{C2A7F7FE-6F9C-432F-AE53-E7045979033A}" type="datetime1">
              <a:rPr lang="ru-RU"/>
              <a:t/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 bwMode="auto"/>
        <p:txBody>
          <a:bodyPr rtlCol="0"/>
          <a:lstStyle/>
          <a:p>
            <a:pPr>
              <a:defRPr/>
            </a:pPr>
            <a:endParaRPr lang="ru-RU"/>
          </a:p>
        </p:txBody>
      </p:sp>
      <p:sp>
        <p:nvSpPr>
          <p:cNvPr id="4" name="Номер слайда 3"/>
          <p:cNvSpPr>
            <a:spLocks noGrp="1"/>
          </p:cNvSpPr>
          <p:nvPr>
            <p:ph type="sldNum" sz="quarter" idx="12"/>
          </p:nvPr>
        </p:nvSpPr>
        <p:spPr bwMode="auto"/>
        <p:txBody>
          <a:bodyPr rtlCol="0"/>
          <a:lstStyle/>
          <a:p>
            <a:pPr>
              <a:defRPr/>
            </a:pPr>
            <a:fld id="{6D22F896-40B5-4ADD-8801-0D06FADFA09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Объект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8" name="Рисунок 7" descr="HD-ShadowLong.png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Рисунок 8" descr="HD-ShadowShort.png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Прямоугольник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Прямоугольник 10"/>
          <p:cNvSpPr/>
          <p:nvPr/>
        </p:nvSpPr>
        <p:spPr bwMode="auto"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 bwMode="auto">
          <a:xfrm>
            <a:off x="680321" y="753227"/>
            <a:ext cx="9613859" cy="1080940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 bwMode="auto">
          <a:xfrm>
            <a:off x="4685846" y="2336873"/>
            <a:ext cx="5608336" cy="3599313"/>
          </a:xfrm>
        </p:spPr>
        <p:txBody>
          <a:bodyPr rtlCol="0"/>
          <a:lstStyle/>
          <a:p>
            <a:pPr lvl="0">
              <a:defRPr/>
            </a:pPr>
            <a:r>
              <a:rPr lang="ru-RU"/>
              <a:t>Щелкните, чтобы изменить стили текста образца слайда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680322" y="2336872"/>
            <a:ext cx="3790078" cy="3599317"/>
          </a:xfrm>
        </p:spPr>
        <p:txBody>
          <a:bodyPr rtlCol="0"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 rtlCol="0"/>
          <a:lstStyle/>
          <a:p>
            <a:pPr>
              <a:defRPr/>
            </a:pPr>
            <a:fld id="{7ACFFDE3-EEDF-4AC0-AC61-404B1CFD34A7}" type="datetime1">
              <a:rPr lang="ru-RU"/>
              <a:t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 rtlCol="0"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 bwMode="auto"/>
        <p:txBody>
          <a:bodyPr rtlCol="0"/>
          <a:lstStyle/>
          <a:p>
            <a:pPr>
              <a:defRPr/>
            </a:pPr>
            <a:fld id="{6D22F896-40B5-4ADD-8801-0D06FADFA09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Рисунок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8" name="Рисунок 7" descr="HD-ShadowLong.png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Рисунок 8" descr="HD-ShadowShort.png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Прямоугольник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Прямоугольник 10"/>
          <p:cNvSpPr/>
          <p:nvPr/>
        </p:nvSpPr>
        <p:spPr bwMode="auto"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 bwMode="auto">
          <a:xfrm>
            <a:off x="680323" y="753227"/>
            <a:ext cx="9613857" cy="1080938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Рисунок 2"/>
          <p:cNvSpPr>
            <a:spLocks noChangeAspect="1" noGrp="1"/>
          </p:cNvSpPr>
          <p:nvPr>
            <p:ph type="pic" idx="1" hasCustomPrompt="1"/>
          </p:nvPr>
        </p:nvSpPr>
        <p:spPr bwMode="auto">
          <a:xfrm>
            <a:off x="4868332" y="2336874"/>
            <a:ext cx="5425849" cy="3599312"/>
          </a:xfrm>
          <a:prstGeom prst="rect">
            <a:avLst/>
          </a:prstGeo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ru-RU"/>
              <a:t>Щелкните значок, чтобы добавить изображение</a:t>
            </a:r>
            <a:endParaRPr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680323" y="2336873"/>
            <a:ext cx="3876256" cy="3599315"/>
          </a:xfrm>
        </p:spPr>
        <p:txBody>
          <a:bodyPr rtlCol="0"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 rtlCol="0"/>
          <a:lstStyle/>
          <a:p>
            <a:pPr>
              <a:defRPr/>
            </a:pPr>
            <a:fld id="{9ADFC567-3EA0-4676-9566-0B6BF2DE9BC1}" type="datetime1">
              <a:rPr lang="ru-RU"/>
              <a:t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 rtlCol="0"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 bwMode="auto"/>
        <p:txBody>
          <a:bodyPr rtlCol="0"/>
          <a:lstStyle/>
          <a:p>
            <a:pPr>
              <a:defRPr/>
            </a:pPr>
            <a:fld id="{6D22F896-40B5-4ADD-8801-0D06FADFA09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3">
        <a:schemeClr val="bg2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7" name="Рисунок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</a:blip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 1"/>
          <p:cNvSpPr>
            <a:spLocks noGrp="1"/>
          </p:cNvSpPr>
          <p:nvPr>
            <p:ph type="title"/>
          </p:nvPr>
        </p:nvSpPr>
        <p:spPr bwMode="auto">
          <a:xfrm>
            <a:off x="680321" y="753227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ru-RU"/>
              <a:t>Щелкните, чтобы изменить стили текста образца слайда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 bwMode="auto"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91D2D95-B136-4F2B-9766-4631CC8D5195}" type="datetime1">
              <a:rPr lang="ru-RU"/>
              <a:t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 bwMode="auto"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 bwMode="auto"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6D22F896-40B5-4ADD-8801-0D06FADFA095}" type="slidenum">
              <a:rPr lang="ru-RU"/>
              <a:t/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dt="0" ftr="0" hdr="0" sldNum="0"/>
  <p:txStyles>
    <p:titleStyle>
      <a:lvl1pPr algn="l" defTabSz="914400">
        <a:lnSpc>
          <a:spcPct val="90000"/>
        </a:lnSpc>
        <a:spcBef>
          <a:spcPts val="0"/>
        </a:spcBef>
        <a:buNone/>
        <a:defRPr sz="36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6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6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4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4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4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4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Берлин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/>
        <a:ea typeface="Arial"/>
        <a:cs typeface="Arial"/>
      </a:majorFont>
      <a:minorFont>
        <a:latin typeface="Trebuchet MS"/>
        <a:ea typeface="Arial"/>
        <a:cs typeface="Arial"/>
      </a:minorFont>
    </a:fontScheme>
    <a:fmtScheme name="Berlin">
      <a:fillStyleLst>
        <a:solidFill>
          <a:schemeClr val="phClr"/>
        </a:solidFill>
        <a:gradFill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</a:theme>
</file>

<file path=customXml/_rels/item1.xml.rels><?xml version="1.0" encoding="UTF-8" standalone="yes"?><Relationships xmlns="http://schemas.openxmlformats.org/package/2006/relationships"><Relationship  Id="rId1" Type="http://schemas.openxmlformats.org/officeDocument/2006/relationships/customXmlProps" Target="itemProps1.xml"/></Relationships>
</file>

<file path=customXml/_rels/item2.xml.rels><?xml version="1.0" encoding="UTF-8" standalone="yes"?><Relationships xmlns="http://schemas.openxmlformats.org/package/2006/relationships"><Relationship  Id="rId1" Type="http://schemas.openxmlformats.org/officeDocument/2006/relationships/customXmlProps" Target="itemProps2.xml"/></Relationships>
</file>

<file path=customXml/_rels/item3.xml.rels><?xml version="1.0" encoding="UTF-8" standalone="yes"?><Relationships xmlns="http://schemas.openxmlformats.org/package/2006/relationships"><Relationship 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0000066-0066-0000-6900-000063000000}"/>
</file>

<file path=customXml/itemProps2.xml><?xml version="1.0" encoding="utf-8"?>
<ds:datastoreItem xmlns:ds="http://schemas.openxmlformats.org/officeDocument/2006/customXml" ds:itemID="{00000066-0066-0000-6900-000063000000}"/>
</file>

<file path=customXml/itemProps3.xml><?xml version="1.0" encoding="utf-8"?>
<ds:datastoreItem xmlns:ds="http://schemas.openxmlformats.org/officeDocument/2006/customXml" ds:itemID="{00000066-0066-0000-6900-000063000000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ONLYOFFICE/7.4.1.36</Application>
  <DocSecurity>0</DocSecurity>
  <PresentationFormat/>
  <Paragraphs>0</Paragraphs>
  <Slides>0</Slides>
  <Notes>0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Theme 1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2</cp:revision>
  <dcterms:created xsi:type="dcterms:W3CDTF">2019-06-12T05:39:34Z</dcterms:created>
  <dcterms:modified xsi:type="dcterms:W3CDTF">2023-08-26T18:46:52Z</dcterms:modified>
  <cp:category/>
  <cp:contentStatus/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