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customXml/itemProps3.xml" ContentType="application/vnd.openxmlformats-officedocument.customXmlProperties+xml"/>
  <Override PartName="/ppt/slideLayouts/slideLayout4.xml" ContentType="application/vnd.openxmlformats-officedocument.presentationml.slideLayout+xml"/>
  <Override PartName="/customXml/itemProps2.xml" ContentType="application/vnd.openxmlformats-officedocument.customXmlProperti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3.xml" ContentType="application/vnd.openxmlformats-officedocument.presentationml.slideLayout+xml"/>
  <Override PartName="/customXml/itemProps1.xml" ContentType="application/vnd.openxmlformats-officedocument.customXml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removePersonalInfoOnSave="1">
  <p:sldMasterIdLst>
    <p:sldMasterId id="2147483648" r:id="rId1"/>
  </p:sldMasterIdLst>
  <p:sldSz cx="12192000" cy="6858000"/>
  <p:notesSz cx="12192000" cy="6858000"/>
  <p:defaultTextStyle>
    <a:defPPr>
      <a:defRPr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20" d="100"/>
          <a:sy n="120" d="100"/>
        </p:scale>
        <p:origin x="120" y="324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presProps" Target="presProps.xml" /><Relationship Id="rId4" Type="http://schemas.openxmlformats.org/officeDocument/2006/relationships/tableStyles" Target="tableStyles.xml" /><Relationship Id="rId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32" name="Прямая соединительная линия 31"/>
            <p:cNvCxnSpPr>
              <a:cxnSpLocks/>
            </p:cNvCxnSpPr>
            <p:nvPr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cxnSpLocks/>
            </p:cNvCxnSpPr>
            <p:nvPr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Прямоугольник 23"/>
            <p:cNvSpPr/>
            <p:nvPr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Прямоугольник 25"/>
            <p:cNvSpPr/>
            <p:nvPr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Равнобедренный треугольник 26"/>
            <p:cNvSpPr/>
            <p:nvPr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Прямоугольник 27"/>
            <p:cNvSpPr/>
            <p:nvPr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Прямоугольник 28"/>
            <p:cNvSpPr/>
            <p:nvPr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Прямоугольник 29"/>
            <p:cNvSpPr/>
            <p:nvPr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Равнобедренный треугольник 30"/>
            <p:cNvSpPr/>
            <p:nvPr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Равнобедренный треугольник 18"/>
            <p:cNvSpPr/>
            <p:nvPr/>
          </p:nvSpPr>
          <p:spPr bwMode="auto"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 bwMode="auto">
          <a:xfrm>
            <a:off x="1507067" y="2404534"/>
            <a:ext cx="7766936" cy="1646302"/>
          </a:xfrm>
        </p:spPr>
        <p:txBody>
          <a:bodyPr rtlCol="0"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 bwMode="auto">
          <a:xfrm>
            <a:off x="1507067" y="4050833"/>
            <a:ext cx="7766936" cy="1096899"/>
          </a:xfrm>
        </p:spPr>
        <p:txBody>
          <a:bodyPr rtlCol="0"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1657694A-CB6A-4BB7-9EA2-41A56E0588EE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D57F1E4F-1CFF-5643-939E-217C01CDF56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Заголовок и подпис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677335" y="609600"/>
            <a:ext cx="8596668" cy="3403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 bwMode="auto"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51D71785-A444-48DB-A483-06A8C3F38B6E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D57F1E4F-1CFF-5643-939E-217C01CDF56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366139" y="3632200"/>
            <a:ext cx="722452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 bwMode="auto"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D8070CB8-C3E2-491E-B331-188F8986691E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D57F1E4F-1CFF-5643-939E-217C01CDF565}" type="slidenum">
              <a:rPr lang="ru-RU"/>
              <a:t/>
            </a:fld>
            <a:endParaRPr lang="ru-RU"/>
          </a:p>
        </p:txBody>
      </p:sp>
      <p:sp>
        <p:nvSpPr>
          <p:cNvPr id="20" name="Надпись 19"/>
          <p:cNvSpPr txBox="1"/>
          <p:nvPr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ru-RU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"</a:t>
            </a:r>
            <a:endParaRPr/>
          </a:p>
        </p:txBody>
      </p:sp>
      <p:sp>
        <p:nvSpPr>
          <p:cNvPr id="22" name="Надпись 21"/>
          <p:cNvSpPr txBox="1"/>
          <p:nvPr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ru-RU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"</a:t>
            </a:r>
            <a:endParaRPr lang="ru-RU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Карточка имен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677335" y="1931988"/>
            <a:ext cx="8596668" cy="2595460"/>
          </a:xfrm>
        </p:spPr>
        <p:txBody>
          <a:bodyPr rtlCol="0" anchor="b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 bwMode="auto"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699605D2-5C38-49CC-A76A-25AA3ED827E7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D57F1E4F-1CFF-5643-939E-217C01CDF56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Карточка имени с цитато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 bwMode="auto"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1CD578EA-8A2A-49F5-BF01-EC0F118D4D8D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D57F1E4F-1CFF-5643-939E-217C01CDF565}" type="slidenum">
              <a:rPr lang="ru-RU"/>
              <a:t/>
            </a:fld>
            <a:endParaRPr lang="ru-RU"/>
          </a:p>
        </p:txBody>
      </p:sp>
      <p:sp>
        <p:nvSpPr>
          <p:cNvPr id="24" name="Надпись 23"/>
          <p:cNvSpPr txBox="1"/>
          <p:nvPr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ru-RU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"</a:t>
            </a:r>
            <a:endParaRPr/>
          </a:p>
        </p:txBody>
      </p:sp>
      <p:sp>
        <p:nvSpPr>
          <p:cNvPr id="25" name="Надпись 24"/>
          <p:cNvSpPr txBox="1"/>
          <p:nvPr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ru-RU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"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Истина или лож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685799" y="609600"/>
            <a:ext cx="8588203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 bwMode="auto"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95BD6715-A26C-41FE-9C03-788EDB50B17F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D57F1E4F-1CFF-5643-939E-217C01CDF56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 bwMode="auto"/>
        <p:txBody>
          <a:bodyPr vert="eaVert"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546EEF9A-77A3-427A-AE0A-6A8B93DF7E2C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89333C77-0158-454C-844F-B7AB9BD7DAD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 bwMode="auto">
          <a:xfrm>
            <a:off x="7967673" y="609599"/>
            <a:ext cx="1304743" cy="5251451"/>
          </a:xfrm>
        </p:spPr>
        <p:txBody>
          <a:bodyPr vert="eaVert" rtlCol="0" anchor="ctr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 bwMode="auto">
          <a:xfrm>
            <a:off x="677335" y="609600"/>
            <a:ext cx="7060150" cy="5251450"/>
          </a:xfrm>
        </p:spPr>
        <p:txBody>
          <a:bodyPr vert="eaVert"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A13623CE-5BC3-4536-B7A8-7F5D7A252FC4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D57F1E4F-1CFF-5643-939E-217C01CDF56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 rtlCol="0"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 bwMode="auto"/>
        <p:txBody>
          <a:bodyPr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3535C719-ECC3-424F-93DD-DDA1B28857E9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D57F1E4F-1CFF-5643-939E-217C01CDF56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677335" y="2700867"/>
            <a:ext cx="8596668" cy="1826581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 bwMode="auto">
          <a:xfrm>
            <a:off x="677335" y="4527448"/>
            <a:ext cx="8596668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B2636FE2-25FC-40F3-9395-0611F2D7A48E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D57F1E4F-1CFF-5643-939E-217C01CDF56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 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 bwMode="auto">
          <a:xfrm>
            <a:off x="677334" y="2160589"/>
            <a:ext cx="4184035" cy="3880772"/>
          </a:xfrm>
        </p:spPr>
        <p:txBody>
          <a:bodyPr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 bwMode="auto">
          <a:xfrm>
            <a:off x="5089970" y="2160589"/>
            <a:ext cx="4184034" cy="3880773"/>
          </a:xfrm>
        </p:spPr>
        <p:txBody>
          <a:bodyPr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40218EDC-688C-42D9-AB7B-2F32892A89B4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6FF9F0C5-380F-41C2-899A-BAC0F0927E1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 bwMode="auto">
          <a:xfrm>
            <a:off x="675745" y="2160983"/>
            <a:ext cx="418562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 bwMode="auto">
          <a:xfrm>
            <a:off x="675745" y="2737245"/>
            <a:ext cx="4185623" cy="3304117"/>
          </a:xfrm>
        </p:spPr>
        <p:txBody>
          <a:bodyPr rtlCol="0">
            <a:normAutofit/>
          </a:bodyPr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5088383" y="2160983"/>
            <a:ext cx="418561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 bwMode="auto">
          <a:xfrm>
            <a:off x="5088384" y="2737245"/>
            <a:ext cx="4185617" cy="3304117"/>
          </a:xfrm>
        </p:spPr>
        <p:txBody>
          <a:bodyPr rtlCol="0">
            <a:normAutofit/>
          </a:bodyPr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8F6811AE-207E-427D-AFED-BE53335BDA74}" type="datetime1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D57F1E4F-1CFF-5643-939E-217C01CDF56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677334" y="609600"/>
            <a:ext cx="8596668" cy="1320800"/>
          </a:xfrm>
        </p:spPr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C9498085-E371-4135-BE98-F22DB5FD60D7}" type="datetime1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D57F1E4F-1CFF-5643-939E-217C01CDF56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0E1EFAB7-A3B4-4FBF-95FE-E28AFF665048}" type="datetime1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D57F1E4F-1CFF-5643-939E-217C01CDF56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677334" y="1498604"/>
            <a:ext cx="3854528" cy="1278466"/>
          </a:xfrm>
        </p:spPr>
        <p:txBody>
          <a:bodyPr rtlCol="0" anchor="b">
            <a:normAutofit/>
          </a:bodyPr>
          <a:lstStyle>
            <a:lvl1pPr>
              <a:defRPr sz="2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 bwMode="auto">
          <a:xfrm>
            <a:off x="4760461" y="514924"/>
            <a:ext cx="4513541" cy="5526437"/>
          </a:xfrm>
        </p:spPr>
        <p:txBody>
          <a:bodyPr rtlCol="0">
            <a:normAutofit/>
          </a:bodyPr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677334" y="2777069"/>
            <a:ext cx="3854528" cy="2584449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D50D087F-21B8-4581-B6D8-201303165DD0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519954A3-9DFD-4C44-94BA-B95130A3BA1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677334" y="4800600"/>
            <a:ext cx="859666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 2"/>
          <p:cNvSpPr>
            <a:spLocks noChangeAspect="1" noGrp="1"/>
          </p:cNvSpPr>
          <p:nvPr>
            <p:ph type="pic" idx="1" hasCustomPrompt="1"/>
          </p:nvPr>
        </p:nvSpPr>
        <p:spPr bwMode="auto">
          <a:xfrm>
            <a:off x="677334" y="609600"/>
            <a:ext cx="8596668" cy="38457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Щелкните значок, чтобы добавить изображение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677334" y="5367338"/>
            <a:ext cx="8596667" cy="674024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B1B76EF7-608B-4858-9A4C-7FDB1D86CCD4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D57F1E4F-1CFF-5643-939E-217C01CDF56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20" name="Прямая соединительная линия 19"/>
            <p:cNvCxnSpPr>
              <a:cxnSpLocks/>
            </p:cNvCxnSpPr>
            <p:nvPr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cxnSpLocks/>
            </p:cNvCxnSpPr>
            <p:nvPr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Прямоугольник 23"/>
            <p:cNvSpPr/>
            <p:nvPr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Прямоугольник 25"/>
            <p:cNvSpPr/>
            <p:nvPr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Равнобедренный треугольник 23"/>
            <p:cNvSpPr/>
            <p:nvPr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Прямоугольник 27"/>
            <p:cNvSpPr/>
            <p:nvPr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Прямоугольник 28"/>
            <p:cNvSpPr/>
            <p:nvPr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Прямоугольник 29"/>
            <p:cNvSpPr/>
            <p:nvPr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Равнобедренный треугольник 27"/>
            <p:cNvSpPr/>
            <p:nvPr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Равнобедренный треугольник 28"/>
            <p:cNvSpPr/>
            <p:nvPr/>
          </p:nvSpPr>
          <p:spPr bwMode="auto"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BBC65CD-3FD7-42AC-92F3-C1DEED1CDD22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 bwMode="auto">
          <a:xfrm>
            <a:off x="677334" y="6041362"/>
            <a:ext cx="62976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57F1E4F-1CFF-5643-939E-217C01CDF56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lvl1pPr algn="l" defTabSz="457200">
        <a:spcBef>
          <a:spcPts val="0"/>
        </a:spcBef>
        <a:buNone/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Arial"/>
        <a:cs typeface="Arial"/>
      </a:majorFont>
      <a:minorFont>
        <a:latin typeface="Trebuchet MS"/>
        <a:ea typeface="Arial"/>
        <a:cs typeface="Arial"/>
      </a:minorFont>
    </a:fontScheme>
    <a:fmtScheme name="Facet"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/>
        </a:gradFill>
      </a:bgFillStyleLst>
    </a:fmtScheme>
  </a:themeElements>
  <a:objectDefaults/>
</a:theme>
</file>

<file path=customXml/_rels/item1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1.xml"/></Relationships>
</file>

<file path=customXml/_rels/item2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2.xml"/></Relationships>
</file>

<file path=customXml/_rels/item3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24F515-356D-4532-BE08-F6D7771916F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ONLYOFFICE/7.4.1.36</Application>
  <DocSecurity>0</DocSecurity>
  <PresentationFormat>Widescreen</PresentationFormat>
  <Paragraphs>0</Paragraphs>
  <Slides>0</Slides>
  <Notes>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Theme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created xsi:type="dcterms:W3CDTF">2019-06-12T05:55:10Z</dcterms:created>
  <dcterms:modified xsi:type="dcterms:W3CDTF">2023-08-26T19:02:35Z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