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3.xml" ContentType="application/vnd.openxmlformats-officedocument.presentationml.slideLayout+xml"/>
  <Override PartName="/customXml/itemProps1.xml" ContentType="application/vnd.openxmlformats-officedocument.customXml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>
  <p:sldMasterIdLst>
    <p:sldMasterId id="2147483648" r:id="rId1"/>
  </p:sldMasterIdLst>
  <p:sldSz cx="12192000" cy="6858000"/>
  <p:notesSz cx="12192000" cy="6858000"/>
  <p:defaultTextStyle>
    <a:defPPr>
      <a:defRPr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6" d="100"/>
          <a:sy n="116" d="100"/>
        </p:scale>
        <p:origin x="102" y="414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 /><Relationship Id="rId4" Type="http://schemas.openxmlformats.org/officeDocument/2006/relationships/tableStyles" Target="tableStyles.xml" /><Relationship Id="rId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Прямоугольник 8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211305CC-6CF0-42D0-B79D-E3F518BBC65B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52539" y="295728"/>
            <a:ext cx="838198" cy="767687"/>
          </a:xfrm>
        </p:spPr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анорамный 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Прямоугольник 12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Полилиния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Полилиния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154954" y="5536664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9F2F171-6F70-425C-BA66-F1ABBE746F75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подпис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Овал 13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 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олилиния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Полилиния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fill="norm" stroke="1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B96C299-EB5D-4102-A248-09B9D7C050A2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Цитата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Прямоугольник 1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Овал 21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Овал 22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Овал 23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Овал 24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Полилиния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Надпись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  <a:endParaRPr/>
          </a:p>
        </p:txBody>
      </p:sp>
      <p:sp>
        <p:nvSpPr>
          <p:cNvPr id="13" name="Надпись 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ru-RU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83D0FF2-2022-4B4A-BC1A-A2FE17CC5B09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арточка с имене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Полилиния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Полилиния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7D37904-2D8A-4270-BE39-5101650F3ADD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ройной столбец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 bwMode="auto"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cxnSp>
        <p:nvCxnSpPr>
          <p:cNvPr id="17" name="Прямая соединительная линия 16"/>
          <p:cNvCxnSpPr>
            <a:cxnSpLocks/>
          </p:cNvCxnSpPr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 17"/>
          <p:cNvCxnSpPr>
            <a:cxnSpLocks/>
          </p:cNvCxnSpPr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357CF53-F176-4891-8DEA-C63ED46A1D52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толбец с тремя рисункам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9" name="Рисунок 2"/>
          <p:cNvSpPr>
            <a:spLocks noChangeAspect="1" noGrp="1"/>
          </p:cNvSpPr>
          <p:nvPr>
            <p:ph type="pic" idx="15" hasCustomPrompt="1"/>
          </p:nvPr>
        </p:nvSpPr>
        <p:spPr bwMode="auto"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 bwMode="auto">
          <a:xfrm>
            <a:off x="1154954" y="5109106"/>
            <a:ext cx="3050438" cy="91795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1" name="Рисунок 2"/>
          <p:cNvSpPr>
            <a:spLocks noChangeAspect="1" noGrp="1"/>
          </p:cNvSpPr>
          <p:nvPr>
            <p:ph type="pic" idx="21" hasCustomPrompt="1"/>
          </p:nvPr>
        </p:nvSpPr>
        <p:spPr bwMode="auto"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 bwMode="auto">
          <a:xfrm>
            <a:off x="4570172" y="5109105"/>
            <a:ext cx="3050438" cy="91795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2" name="Рисунок 2"/>
          <p:cNvSpPr>
            <a:spLocks noChangeAspect="1" noGrp="1"/>
          </p:cNvSpPr>
          <p:nvPr>
            <p:ph type="pic" idx="22" hasCustomPrompt="1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 bwMode="auto">
          <a:xfrm>
            <a:off x="7982775" y="5109104"/>
            <a:ext cx="3051096" cy="91795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cxnSp>
        <p:nvCxnSpPr>
          <p:cNvPr id="43" name="Прямая соединительная линия 42"/>
          <p:cNvCxnSpPr>
            <a:cxnSpLocks/>
          </p:cNvCxnSpPr>
          <p:nvPr/>
        </p:nvCxnSpPr>
        <p:spPr bwMode="auto"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cxnSpLocks/>
          </p:cNvCxnSpPr>
          <p:nvPr/>
        </p:nvCxnSpPr>
        <p:spPr bwMode="auto"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23EB4031-2429-4073-8641-18022C4F401D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561111" y="6391838"/>
            <a:ext cx="3644282" cy="304801"/>
          </a:xfrm>
        </p:spPr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825659" cy="706964"/>
          </a:xfrm>
        </p:spPr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10695439" y="6391838"/>
            <a:ext cx="990599" cy="304799"/>
          </a:xfrm>
        </p:spPr>
        <p:txBody>
          <a:bodyPr rtlCol="0"/>
          <a:lstStyle/>
          <a:p>
            <a:pPr>
              <a:defRPr/>
            </a:pPr>
            <a:fld id="{F5DE7B5F-36CF-4F39-ADDC-C37D3CB83546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Прямоугольник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олилиния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Полилиния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 bwMode="auto"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10653104" y="6391838"/>
            <a:ext cx="992135" cy="304799"/>
          </a:xfrm>
        </p:spPr>
        <p:txBody>
          <a:bodyPr rtlCol="0"/>
          <a:lstStyle/>
          <a:p>
            <a:pPr>
              <a:defRPr/>
            </a:pPr>
            <a:fld id="{AC446D0E-7354-4CC7-9B9C-6714E68D20E5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1154954" y="2603500"/>
            <a:ext cx="8825659" cy="3416300"/>
          </a:xfrm>
        </p:spPr>
        <p:txBody>
          <a:bodyPr rtlCol="0"/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2EE8B18-A02F-4ACE-A90E-6E873E5C4F97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Прямоугольник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олилиния 5"/>
            <p:cNvSpPr/>
            <p:nvPr/>
          </p:nvSpPr>
          <p:spPr bwMode="gray">
            <a:xfrm rot="16199999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63E6D669-B5F1-47B0-A17E-21B4F21EB5C9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 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 bwMode="auto"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0F46D84-9C23-4151-A1BD-BBEE8BCDD50C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 bwMode="auto"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809645B-F0B9-4B2B-A31A-40691EAE9EDF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 bwMode="auto"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8D24640-E02A-40E6-856A-8E7BEB0BD396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DB1DD66-642E-4948-A610-489CAE46D164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Овал 21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олилиния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6199999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8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F6A8388-6DE6-4AA8-91F8-F859E9DAD5E7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Прямоугольник 13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Овал 18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Овал 19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Овал 20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Полилиния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Полилиния 5"/>
            <p:cNvSpPr/>
            <p:nvPr/>
          </p:nvSpPr>
          <p:spPr bwMode="gray">
            <a:xfrm rot="16199999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auto"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 hasCustomPrompt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  <a:defRPr/>
            </a:pPr>
            <a:r>
              <a:rPr lang="ru-RU"/>
              <a:t>Щелкните значок, чтобы добавить изображение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768EC25-C15C-43EE-88D9-5D89B3E501BD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Прямоугольник 6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Овал 12"/>
            <p:cNvSpPr/>
            <p:nvPr/>
          </p:nvSpPr>
          <p:spPr bwMode="auto"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Овал 14"/>
            <p:cNvSpPr/>
            <p:nvPr/>
          </p:nvSpPr>
          <p:spPr bwMode="auto">
            <a:xfrm>
              <a:off x="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Овал 17"/>
            <p:cNvSpPr/>
            <p:nvPr/>
          </p:nvSpPr>
          <p:spPr bwMode="auto">
            <a:xfrm>
              <a:off x="8609012" y="5867399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Овал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Овал 16"/>
            <p:cNvSpPr/>
            <p:nvPr/>
          </p:nvSpPr>
          <p:spPr bwMode="auto"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олилиния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Полилиния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Полилиния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2F7CD74-E5CB-498A-AC10-9586609D0CB8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 bwMode="auto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7F1E4F-1CFF-5643-939E-217C01CDF56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000066-0066-0000-6900-000063000000}"/>
</file>

<file path=customXml/itemProps2.xml><?xml version="1.0" encoding="utf-8"?>
<ds:datastoreItem xmlns:ds="http://schemas.openxmlformats.org/officeDocument/2006/customXml" ds:itemID="{00000066-0066-0000-6900-000063000000}"/>
</file>

<file path=customXml/itemProps3.xml><?xml version="1.0" encoding="utf-8"?>
<ds:datastoreItem xmlns:ds="http://schemas.openxmlformats.org/officeDocument/2006/customXml" ds:itemID="{00000066-0066-0000-6900-0000630000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/>
  <Paragraphs>0</Paragraphs>
  <Slides>0</Slides>
  <Notes>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Theme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2019-06-12T17:52:13Z</dcterms:created>
  <dcterms:modified xsi:type="dcterms:W3CDTF">2023-08-26T18:59:41Z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