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ppt/slideLayouts/slideLayout4.xml" ContentType="application/vnd.openxmlformats-officedocument.presentationml.slideLayout+xml"/>
  <Override PartName="/customXml/itemProps2.xml" ContentType="application/vnd.openxmlformats-officedocument.customXmlProperti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customXml/itemProps1.xml" ContentType="application/vnd.openxmlformats-officedocument.customXml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removePersonalInfoOnSave="1">
  <p:sldMasterIdLst>
    <p:sldMasterId id="2147483648" r:id="rId1"/>
  </p:sldMasterIdLst>
  <p:sldSz cx="12192000" cy="6858000"/>
  <p:notesSz cx="12192000" cy="6858000"/>
  <p:defaultTextStyle>
    <a:defPPr>
      <a:defRPr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16" d="100"/>
          <a:sy n="116" d="100"/>
        </p:scale>
        <p:origin x="90" y="414"/>
      </p:cViewPr>
      <p:guideLst>
        <p:guide pos="3840"/>
        <p:guide pos="2160" orient="horz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presProps" Target="presProps.xml" /><Relationship Id="rId4" Type="http://schemas.openxmlformats.org/officeDocument/2006/relationships/tableStyles" Target="tableStyles.xml" /><Relationship Id="rId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/>
          <p:nvPr/>
        </p:nvSpPr>
        <p:spPr bwMode="auto"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Прямоугольник 7"/>
          <p:cNvSpPr/>
          <p:nvPr/>
        </p:nvSpPr>
        <p:spPr bwMode="auto"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 bwMode="auto">
          <a:xfrm>
            <a:off x="2611808" y="3428997"/>
            <a:ext cx="5518066" cy="2268559"/>
          </a:xfrm>
        </p:spPr>
        <p:txBody>
          <a:bodyPr rtlCol="0" anchor="t">
            <a:normAutofit/>
          </a:bodyPr>
          <a:lstStyle>
            <a:lvl1pPr algn="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 bwMode="auto">
          <a:xfrm>
            <a:off x="2772274" y="2268786"/>
            <a:ext cx="5357600" cy="1160212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00D7BF56-2A79-48D6-963D-7803B5BD1132}" type="datetime1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 bwMode="auto"/>
        <p:txBody>
          <a:bodyPr rIns="45720" rtlCol="0"/>
          <a:lstStyle/>
          <a:p>
            <a:pPr>
              <a:defRPr/>
            </a:pPr>
            <a:fld id="{6D22F896-40B5-4ADD-8801-0D06FADFA095}" type="slidenum">
              <a:rPr lang="ru-RU"/>
              <a:t/>
            </a:fld>
            <a:endParaRPr lang="ru-RU"/>
          </a:p>
        </p:txBody>
      </p:sp>
      <p:sp>
        <p:nvSpPr>
          <p:cNvPr id="13" name="Текстовое поле 12"/>
          <p:cNvSpPr txBox="1"/>
          <p:nvPr/>
        </p:nvSpPr>
        <p:spPr bwMode="auto">
          <a:xfrm>
            <a:off x="2191282" y="3262851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ru-RU" sz="2400">
                <a:solidFill>
                  <a:schemeClr val="accent6"/>
                </a:solidFill>
                <a:latin typeface="Wingdings 3"/>
              </a:rPr>
              <a:t>z</a:t>
            </a:r>
            <a:endParaRPr lang="ru-RU" sz="2400">
              <a:solidFill>
                <a:schemeClr val="accent6"/>
              </a:solidFill>
              <a:latin typeface="MS Shell Dlg 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Прямоугольник 13"/>
          <p:cNvSpPr/>
          <p:nvPr/>
        </p:nvSpPr>
        <p:spPr bwMode="auto"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Прямоугольник 14"/>
          <p:cNvSpPr/>
          <p:nvPr/>
        </p:nvSpPr>
        <p:spPr bwMode="auto"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Текстовое поле 8"/>
          <p:cNvSpPr txBox="1"/>
          <p:nvPr/>
        </p:nvSpPr>
        <p:spPr bwMode="auto"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ru-RU" sz="1800">
                <a:solidFill>
                  <a:schemeClr val="accent6"/>
                </a:solidFill>
                <a:latin typeface="Wingdings 3"/>
              </a:rPr>
              <a:t>z</a:t>
            </a:r>
            <a:endParaRPr lang="ru-RU" sz="1000">
              <a:solidFill>
                <a:schemeClr val="accent6"/>
              </a:solidFill>
              <a:latin typeface="MS Shell Dlg 2"/>
            </a:endParaRPr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auto">
          <a:xfrm>
            <a:off x="2611808" y="808056"/>
            <a:ext cx="7954091" cy="1077229"/>
          </a:xfrm>
        </p:spPr>
        <p:txBody>
          <a:bodyPr rtlCol="0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 bwMode="auto"/>
        <p:txBody>
          <a:bodyPr vert="eaVert" rtlCol="0"/>
          <a:lstStyle/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26DCD8DD-8786-402E-B843-F0227BDD1D8B}" type="datetime1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6D22F896-40B5-4ADD-8801-0D06FADFA09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" name="Прямоугольник 14"/>
          <p:cNvSpPr/>
          <p:nvPr/>
        </p:nvSpPr>
        <p:spPr bwMode="auto"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Прямоугольник 15"/>
          <p:cNvSpPr/>
          <p:nvPr/>
        </p:nvSpPr>
        <p:spPr bwMode="auto"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Текстовое поле 8"/>
          <p:cNvSpPr txBox="1"/>
          <p:nvPr/>
        </p:nvSpPr>
        <p:spPr bwMode="auto"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ru-RU" sz="1800">
                <a:solidFill>
                  <a:schemeClr val="accent6"/>
                </a:solidFill>
                <a:latin typeface="Wingdings 3"/>
              </a:rPr>
              <a:t>z</a:t>
            </a:r>
            <a:endParaRPr lang="ru-RU" sz="1000">
              <a:solidFill>
                <a:schemeClr val="accent6"/>
              </a:solidFill>
              <a:latin typeface="MS Shell Dlg 2"/>
            </a:endParaRPr>
          </a:p>
        </p:txBody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 bwMode="auto">
          <a:xfrm>
            <a:off x="9239380" y="805817"/>
            <a:ext cx="1326519" cy="5244126"/>
          </a:xfrm>
        </p:spPr>
        <p:txBody>
          <a:bodyPr vert="eaVert" rtlCol="0"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 bwMode="auto">
          <a:xfrm>
            <a:off x="2608751" y="970410"/>
            <a:ext cx="6466903" cy="5079534"/>
          </a:xfrm>
        </p:spPr>
        <p:txBody>
          <a:bodyPr vert="eaVert" rtlCol="0"/>
          <a:lstStyle/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27491DDD-1DEB-4D50-A7C1-F5E22646D07E}" type="datetime1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6D22F896-40B5-4ADD-8801-0D06FADFA09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Прямоугольник 28"/>
          <p:cNvSpPr/>
          <p:nvPr/>
        </p:nvSpPr>
        <p:spPr bwMode="auto"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Прямоугольник 8"/>
          <p:cNvSpPr/>
          <p:nvPr/>
        </p:nvSpPr>
        <p:spPr bwMode="auto"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 bwMode="auto"/>
        <p:txBody>
          <a:bodyPr rtlCol="0" anchor="ctr"/>
          <a:lstStyle/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323F05A0-FFE5-4467-8C82-3C3B629DCBE0}" type="datetime1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6D22F896-40B5-4ADD-8801-0D06FADFA095}" type="slidenum">
              <a:rPr lang="ru-RU"/>
              <a:t/>
            </a:fld>
            <a:endParaRPr lang="ru-RU"/>
          </a:p>
        </p:txBody>
      </p:sp>
      <p:sp>
        <p:nvSpPr>
          <p:cNvPr id="7" name="Текстовое поле 6"/>
          <p:cNvSpPr txBox="1"/>
          <p:nvPr/>
        </p:nvSpPr>
        <p:spPr bwMode="auto"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ru-RU" sz="1800">
                <a:solidFill>
                  <a:schemeClr val="accent6"/>
                </a:solidFill>
                <a:latin typeface="Wingdings 3"/>
              </a:rPr>
              <a:t>z</a:t>
            </a:r>
            <a:endParaRPr lang="ru-RU" sz="1000">
              <a:solidFill>
                <a:schemeClr val="accent6"/>
              </a:solidFill>
              <a:latin typeface="MS Shell Dlg 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" name="Прямоугольник 23"/>
          <p:cNvSpPr/>
          <p:nvPr/>
        </p:nvSpPr>
        <p:spPr bwMode="auto"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Прямоугольник 24"/>
          <p:cNvSpPr/>
          <p:nvPr/>
        </p:nvSpPr>
        <p:spPr bwMode="auto"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Надпись 10"/>
          <p:cNvSpPr txBox="1"/>
          <p:nvPr/>
        </p:nvSpPr>
        <p:spPr bwMode="auto"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ru-RU" sz="1800">
                <a:solidFill>
                  <a:schemeClr val="accent6"/>
                </a:solidFill>
                <a:latin typeface="Wingdings 3"/>
              </a:rPr>
              <a:t>z</a:t>
            </a:r>
            <a:endParaRPr lang="ru-RU" sz="1000">
              <a:solidFill>
                <a:schemeClr val="accent6"/>
              </a:solidFill>
              <a:latin typeface="MS Shell Dlg 2"/>
            </a:endParaRPr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auto">
          <a:xfrm>
            <a:off x="2609873" y="3147254"/>
            <a:ext cx="7956560" cy="1424746"/>
          </a:xfrm>
        </p:spPr>
        <p:txBody>
          <a:bodyPr rtlCol="0" anchor="t">
            <a:normAutofit/>
          </a:bodyPr>
          <a:lstStyle>
            <a:lvl1pPr algn="r"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 bwMode="auto">
          <a:xfrm>
            <a:off x="2773968" y="2268786"/>
            <a:ext cx="7791931" cy="878468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A3A780C0-E49B-4EE6-A95D-F346F3749076}" type="datetime1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6D22F896-40B5-4ADD-8801-0D06FADFA09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 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Прямоугольник 25"/>
          <p:cNvSpPr/>
          <p:nvPr/>
        </p:nvSpPr>
        <p:spPr bwMode="auto"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Прямоугольник 26"/>
          <p:cNvSpPr/>
          <p:nvPr/>
        </p:nvSpPr>
        <p:spPr bwMode="auto"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auto">
          <a:xfrm>
            <a:off x="2609873" y="805817"/>
            <a:ext cx="7950984" cy="1081705"/>
          </a:xfrm>
        </p:spPr>
        <p:txBody>
          <a:bodyPr rtlCol="0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 bwMode="auto">
          <a:xfrm>
            <a:off x="2605374" y="2052116"/>
            <a:ext cx="3891960" cy="3997828"/>
          </a:xfrm>
        </p:spPr>
        <p:txBody>
          <a:bodyPr rtlCol="0"/>
          <a:lstStyle/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 bwMode="auto">
          <a:xfrm>
            <a:off x="6666636" y="2052114"/>
            <a:ext cx="3894222" cy="3997829"/>
          </a:xfrm>
        </p:spPr>
        <p:txBody>
          <a:bodyPr rtlCol="0"/>
          <a:lstStyle/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29623B9B-F5BE-4BA4-AC7D-E8A56E9B0635}" type="datetime1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6D22F896-40B5-4ADD-8801-0D06FADFA095}" type="slidenum">
              <a:rPr lang="ru-RU"/>
              <a:t/>
            </a:fld>
            <a:endParaRPr lang="ru-RU"/>
          </a:p>
        </p:txBody>
      </p:sp>
      <p:sp>
        <p:nvSpPr>
          <p:cNvPr id="10" name="Текстовое поле 9"/>
          <p:cNvSpPr txBox="1"/>
          <p:nvPr/>
        </p:nvSpPr>
        <p:spPr bwMode="auto"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ru-RU" sz="1800">
                <a:solidFill>
                  <a:schemeClr val="accent6"/>
                </a:solidFill>
                <a:latin typeface="Wingdings 3"/>
              </a:rPr>
              <a:t>z</a:t>
            </a:r>
            <a:endParaRPr lang="ru-RU" sz="1000">
              <a:solidFill>
                <a:schemeClr val="accent6"/>
              </a:solidFill>
              <a:latin typeface="MS Shell Dlg 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Прямоугольник 19"/>
          <p:cNvSpPr/>
          <p:nvPr/>
        </p:nvSpPr>
        <p:spPr bwMode="auto"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Прямоугольник 20"/>
          <p:cNvSpPr/>
          <p:nvPr/>
        </p:nvSpPr>
        <p:spPr bwMode="auto"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Текстовое поле 11"/>
          <p:cNvSpPr txBox="1"/>
          <p:nvPr/>
        </p:nvSpPr>
        <p:spPr bwMode="auto"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ru-RU" sz="1800">
                <a:solidFill>
                  <a:schemeClr val="accent6"/>
                </a:solidFill>
                <a:latin typeface="Wingdings 3"/>
              </a:rPr>
              <a:t>z</a:t>
            </a:r>
            <a:endParaRPr lang="ru-RU" sz="1000">
              <a:solidFill>
                <a:schemeClr val="accent6"/>
              </a:solidFill>
              <a:latin typeface="MS Shell Dlg 2"/>
            </a:endParaRPr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auto">
          <a:xfrm>
            <a:off x="2609873" y="805817"/>
            <a:ext cx="7956560" cy="1078348"/>
          </a:xfrm>
        </p:spPr>
        <p:txBody>
          <a:bodyPr rtlCol="0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 bwMode="auto">
          <a:xfrm>
            <a:off x="2609285" y="2052115"/>
            <a:ext cx="3896467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 bwMode="auto">
          <a:xfrm>
            <a:off x="2609285" y="2851331"/>
            <a:ext cx="3893622" cy="3071434"/>
          </a:xfrm>
        </p:spPr>
        <p:txBody>
          <a:bodyPr rtlCol="0"/>
          <a:lstStyle/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 bwMode="auto">
          <a:xfrm>
            <a:off x="6666634" y="2052115"/>
            <a:ext cx="3899798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 bwMode="auto">
          <a:xfrm>
            <a:off x="6666635" y="2851331"/>
            <a:ext cx="3899798" cy="3071434"/>
          </a:xfrm>
        </p:spPr>
        <p:txBody>
          <a:bodyPr rtlCol="0"/>
          <a:lstStyle/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4BF61B13-9771-4B99-8CD9-259FB5561F12}" type="datetime1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6D22F896-40B5-4ADD-8801-0D06FADFA09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Прямоугольник 12"/>
          <p:cNvSpPr/>
          <p:nvPr/>
        </p:nvSpPr>
        <p:spPr bwMode="auto"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Прямоугольник 13"/>
          <p:cNvSpPr/>
          <p:nvPr/>
        </p:nvSpPr>
        <p:spPr bwMode="auto"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F704F870-7573-47F2-A430-AF22C16BA5BC}" type="datetime1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6D22F896-40B5-4ADD-8801-0D06FADFA095}" type="slidenum">
              <a:rPr lang="ru-RU"/>
              <a:t/>
            </a:fld>
            <a:endParaRPr lang="ru-RU"/>
          </a:p>
        </p:txBody>
      </p:sp>
      <p:sp>
        <p:nvSpPr>
          <p:cNvPr id="8" name="Текстовое поле 7"/>
          <p:cNvSpPr txBox="1"/>
          <p:nvPr/>
        </p:nvSpPr>
        <p:spPr bwMode="auto"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ru-RU" sz="1800">
                <a:solidFill>
                  <a:schemeClr val="accent6"/>
                </a:solidFill>
                <a:latin typeface="Wingdings 3"/>
              </a:rPr>
              <a:t>z</a:t>
            </a:r>
            <a:endParaRPr lang="ru-RU" sz="1000">
              <a:solidFill>
                <a:schemeClr val="accent6"/>
              </a:solidFill>
              <a:latin typeface="MS Shell Dlg 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Прямоугольник 11"/>
          <p:cNvSpPr/>
          <p:nvPr/>
        </p:nvSpPr>
        <p:spPr bwMode="auto"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 12"/>
          <p:cNvSpPr/>
          <p:nvPr/>
        </p:nvSpPr>
        <p:spPr bwMode="auto"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3E2557ED-FDA5-40E6-A8EA-0C429E374B71}" type="datetime1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6D22F896-40B5-4ADD-8801-0D06FADFA09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" name="Прямоугольник 24"/>
          <p:cNvSpPr/>
          <p:nvPr/>
        </p:nvSpPr>
        <p:spPr bwMode="auto"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Прямоугольник 25"/>
          <p:cNvSpPr/>
          <p:nvPr/>
        </p:nvSpPr>
        <p:spPr bwMode="auto"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Текстовое поле 9"/>
          <p:cNvSpPr txBox="1"/>
          <p:nvPr/>
        </p:nvSpPr>
        <p:spPr bwMode="auto"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ru-RU" sz="1800">
                <a:solidFill>
                  <a:schemeClr val="accent6"/>
                </a:solidFill>
                <a:latin typeface="Wingdings 3"/>
              </a:rPr>
              <a:t>z</a:t>
            </a:r>
            <a:endParaRPr lang="ru-RU" sz="1000">
              <a:solidFill>
                <a:schemeClr val="accent6"/>
              </a:solidFill>
              <a:latin typeface="MS Shell Dlg 2"/>
            </a:endParaRPr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auto">
          <a:xfrm>
            <a:off x="1970323" y="1282451"/>
            <a:ext cx="2664361" cy="1903241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 bwMode="auto">
          <a:xfrm>
            <a:off x="5120154" y="805817"/>
            <a:ext cx="5446278" cy="5244126"/>
          </a:xfrm>
        </p:spPr>
        <p:txBody>
          <a:bodyPr rtlCol="0" anchor="ctr"/>
          <a:lstStyle/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1970322" y="3186154"/>
            <a:ext cx="2664361" cy="2386397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49E226A7-A6DD-4561-ABA1-F0BA264016BC}" type="datetime1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6D22F896-40B5-4ADD-8801-0D06FADFA09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Изображение с заголовком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Прямоугольник 18"/>
          <p:cNvSpPr/>
          <p:nvPr/>
        </p:nvSpPr>
        <p:spPr bwMode="auto"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Прямоугольник 19"/>
          <p:cNvSpPr/>
          <p:nvPr/>
        </p:nvSpPr>
        <p:spPr bwMode="auto"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 2"/>
          <p:cNvSpPr>
            <a:spLocks noChangeAspect="1" noGrp="1"/>
          </p:cNvSpPr>
          <p:nvPr>
            <p:ph type="pic" idx="1" hasCustomPrompt="1"/>
          </p:nvPr>
        </p:nvSpPr>
        <p:spPr bwMode="auto">
          <a:xfrm>
            <a:off x="6747062" y="3228"/>
            <a:ext cx="4629734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</p:spPr>
        <p:txBody>
          <a:bodyPr rtlCol="0"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Щелкните значок, чтобы добавить изображение</a:t>
            </a:r>
            <a:endParaRPr/>
          </a:p>
        </p:txBody>
      </p:sp>
      <p:sp>
        <p:nvSpPr>
          <p:cNvPr id="10" name="Текстовое поле 9"/>
          <p:cNvSpPr txBox="1"/>
          <p:nvPr/>
        </p:nvSpPr>
        <p:spPr bwMode="auto"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ru-RU" sz="1800">
                <a:solidFill>
                  <a:schemeClr val="accent6"/>
                </a:solidFill>
                <a:latin typeface="Wingdings 3"/>
              </a:rPr>
              <a:t>z</a:t>
            </a:r>
            <a:endParaRPr lang="ru-RU" sz="1000">
              <a:solidFill>
                <a:schemeClr val="accent6"/>
              </a:solidFill>
              <a:latin typeface="MS Shell Dlg 2"/>
            </a:endParaRPr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auto">
          <a:xfrm>
            <a:off x="1971241" y="1282452"/>
            <a:ext cx="3970986" cy="1900473"/>
          </a:xfrm>
        </p:spPr>
        <p:txBody>
          <a:bodyPr rtlCol="0" anchor="b">
            <a:normAutofit/>
          </a:bodyPr>
          <a:lstStyle>
            <a:lvl1pPr algn="l"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1970322" y="3182928"/>
            <a:ext cx="3971874" cy="2386394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6BD7AA76-B4F5-4BF2-8352-788617382990}" type="datetime1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6D22F896-40B5-4ADD-8801-0D06FADFA09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3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" name="Рисунок 17"/>
          <p:cNvPicPr>
            <a:picLocks noChangeAspect="1"/>
          </p:cNvPicPr>
          <p:nvPr/>
        </p:nvPicPr>
        <p:blipFill>
          <a:blip r:embed="rId13"/>
          <a:stretch/>
        </p:blipFill>
        <p:spPr bwMode="auto"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Рисунок 14"/>
          <p:cNvPicPr>
            <a:picLocks noChangeAspect="1"/>
          </p:cNvPicPr>
          <p:nvPr/>
        </p:nvPicPr>
        <p:blipFill>
          <a:blip r:embed="rId14"/>
          <a:stretch/>
        </p:blipFill>
        <p:spPr bwMode="auto"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Прямоугольник 7"/>
          <p:cNvSpPr/>
          <p:nvPr/>
        </p:nvSpPr>
        <p:spPr bwMode="auto"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auto"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954C259-ECFA-4845-A4A7-632D01602A32}" type="datetime1">
              <a:rPr lang="ru-RU"/>
              <a:t/>
            </a:fld>
            <a:endParaRPr lang="ru-RU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 bwMode="auto"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 bwMode="auto">
          <a:xfrm>
            <a:off x="158407" y="164592"/>
            <a:ext cx="636727" cy="32285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D22F896-40B5-4ADD-8801-0D06FADFA095}" type="slidenum">
              <a:rPr lang="ru-RU"/>
              <a:t/>
            </a:fld>
            <a:endParaRPr lang="ru-RU"/>
          </a:p>
        </p:txBody>
      </p:sp>
      <p:sp>
        <p:nvSpPr>
          <p:cNvPr id="57" name="Прямоугольник 56"/>
          <p:cNvSpPr/>
          <p:nvPr/>
        </p:nvSpPr>
        <p:spPr bwMode="auto"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r" defTabSz="914400">
        <a:lnSpc>
          <a:spcPct val="90000"/>
        </a:lnSpc>
        <a:spcBef>
          <a:spcPts val="0"/>
        </a:spcBef>
        <a:buNone/>
        <a:defRPr sz="3400" b="0" i="0" cap="none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4488" indent="-344488" algn="l" defTabSz="914400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5338" indent="-338138" algn="l" defTabSz="914400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/>
        <a:buChar char="§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400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709738" indent="-338138" algn="l" defTabSz="914400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/>
        <a:buChar char="§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2173288" indent="-344488" algn="l" defTabSz="914400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642616" indent="-338328" algn="l" defTabSz="914400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6pPr>
      <a:lvl7pPr marL="3108960" indent="-338328" algn="l" defTabSz="914400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7pPr>
      <a:lvl8pPr marL="3575303" indent="-338328" algn="l" defTabSz="914400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8pPr>
      <a:lvl9pPr marL="4041648" indent="-338328" algn="l" defTabSz="914400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Мэдисон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Madison">
      <a:fillStyleLst>
        <a:solidFill>
          <a:schemeClr val="phClr"/>
        </a:solidFill>
        <a:gradFill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blipFill>
          <a:blip r:embed="rId1"/>
          <a:stretch/>
        </a:blipFill>
      </a:bgFillStyleLst>
    </a:fmtScheme>
  </a:themeElements>
  <a:objectDefaults/>
</a:theme>
</file>

<file path=customXml/_rels/item1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1.xml"/></Relationships>
</file>

<file path=customXml/_rels/item2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2.xml"/></Relationships>
</file>

<file path=customXml/_rels/item3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5A3BA9-6D02-4532-AB7C-88A97C6EE2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E38766F-4A4C-4A97-A586-D473DB73896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09D4EA3-187B-4130-8E4D-A4F81F9678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ONLYOFFICE/7.4.1.36</Application>
  <DocSecurity>0</DocSecurity>
  <PresentationFormat>Widescreen</PresentationFormat>
  <Paragraphs>0</Paragraphs>
  <Slides>0</Slides>
  <Notes>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Theme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</cp:revision>
  <dcterms:created xsi:type="dcterms:W3CDTF">2019-06-14T19:01:10Z</dcterms:created>
  <dcterms:modified xsi:type="dcterms:W3CDTF">2023-08-26T19:01:19Z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