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4" d="100"/>
          <a:sy n="84" d="100"/>
        </p:scale>
        <p:origin x="1382" y="82"/>
      </p:cViewPr>
      <p:guideLst>
        <p:guide pos="288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E7815E-F7B8-4E93-9F6C-89F6C3C8DBB8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837FF7-5919-41BF-8DD0-96FAEA1BD99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E7815E-F7B8-4E93-9F6C-89F6C3C8DBB8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837FF7-5919-41BF-8DD0-96FAEA1BD99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E7815E-F7B8-4E93-9F6C-89F6C3C8DBB8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837FF7-5919-41BF-8DD0-96FAEA1BD99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E7815E-F7B8-4E93-9F6C-89F6C3C8DBB8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837FF7-5919-41BF-8DD0-96FAEA1BD99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E7815E-F7B8-4E93-9F6C-89F6C3C8DBB8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837FF7-5919-41BF-8DD0-96FAEA1BD99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E7815E-F7B8-4E93-9F6C-89F6C3C8DBB8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837FF7-5919-41BF-8DD0-96FAEA1BD99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E7815E-F7B8-4E93-9F6C-89F6C3C8DBB8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837FF7-5919-41BF-8DD0-96FAEA1BD99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E7815E-F7B8-4E93-9F6C-89F6C3C8DBB8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837FF7-5919-41BF-8DD0-96FAEA1BD99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E7815E-F7B8-4E93-9F6C-89F6C3C8DBB8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837FF7-5919-41BF-8DD0-96FAEA1BD99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E7815E-F7B8-4E93-9F6C-89F6C3C8DBB8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837FF7-5919-41BF-8DD0-96FAEA1BD99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1E7815E-F7B8-4E93-9F6C-89F6C3C8DBB8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837FF7-5919-41BF-8DD0-96FAEA1BD99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488" y="365"/>
            <a:ext cx="9143024" cy="68572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E7815E-F7B8-4E93-9F6C-89F6C3C8DBB8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837FF7-5919-41BF-8DD0-96FAEA1BD99B}" type="slidenum">
              <a:rPr lang="en-US"/>
              <a:t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66165" y="383056"/>
            <a:ext cx="8220635" cy="611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On-screen Show (4:3)</PresentationFormat>
  <Paragraphs>0</Paragraphs>
  <Slides>0</Slides>
  <Notes>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Theme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subject/>
  <dc:creator>user</dc:creator>
  <cp:keywords/>
  <dc:description/>
  <dc:identifier/>
  <dc:language/>
  <cp:lastModifiedBy/>
  <cp:revision>40</cp:revision>
  <dcterms:created xsi:type="dcterms:W3CDTF">2018-09-04T12:10:47Z</dcterms:created>
  <dcterms:modified xsi:type="dcterms:W3CDTF">2023-08-26T15:45:54Z</dcterms:modified>
  <cp:category/>
  <cp:contentStatus/>
  <cp:version/>
</cp:coreProperties>
</file>