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Sz cx="9144000" cy="6858000" type="screen4x3"/>
  <p:notesSz cx="9144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4" d="100"/>
          <a:sy n="74" d="100"/>
        </p:scale>
        <p:origin x="1248" y="72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presProps" Target="presProps.xml" /><Relationship Id="rId4" Type="http://schemas.openxmlformats.org/officeDocument/2006/relationships/tableStyles" Target="tableStyles.xml" /><Relationship Id="rId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BD9794-A4CC-42D0-9A65-24C6B9EF4076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E8DF1E-33BB-4377-9A26-35481BA06C7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BD9794-A4CC-42D0-9A65-24C6B9EF4076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E8DF1E-33BB-4377-9A26-35481BA06C7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543676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BD9794-A4CC-42D0-9A65-24C6B9EF4076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E8DF1E-33BB-4377-9A26-35481BA06C7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BD9794-A4CC-42D0-9A65-24C6B9EF4076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E8DF1E-33BB-4377-9A26-35481BA06C7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BD9794-A4CC-42D0-9A65-24C6B9EF4076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E8DF1E-33BB-4377-9A26-35481BA06C7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BD9794-A4CC-42D0-9A65-24C6B9EF4076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E8DF1E-33BB-4377-9A26-35481BA06C7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365128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29151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BD9794-A4CC-42D0-9A65-24C6B9EF4076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E8DF1E-33BB-4377-9A26-35481BA06C7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BD9794-A4CC-42D0-9A65-24C6B9EF4076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E8DF1E-33BB-4377-9A26-35481BA06C7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BD9794-A4CC-42D0-9A65-24C6B9EF4076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E8DF1E-33BB-4377-9A26-35481BA06C7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BD9794-A4CC-42D0-9A65-24C6B9EF4076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E8DF1E-33BB-4377-9A26-35481BA06C7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BD9794-A4CC-42D0-9A65-24C6B9EF4076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E8DF1E-33BB-4377-9A26-35481BA06C7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BD9794-A4CC-42D0-9A65-24C6B9EF4076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FE8DF1E-33BB-4377-9A26-35481BA06C7C}" type="slidenum">
              <a:rPr lang="en-US"/>
              <a:t/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906" y="1"/>
            <a:ext cx="7839635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0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Экран (4:3)</PresentationFormat>
  <Paragraphs>0</Paragraphs>
  <Slides>0</Slides>
  <Notes>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Theme 1</vt:lpstr>
    </vt:vector>
  </TitlesOfParts>
  <Manager/>
  <Company>PJSC "New Engineering Technologies"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subject/>
  <dc:creator>Markasian, Pavel (KIEVH)</dc:creator>
  <cp:keywords/>
  <dc:description/>
  <dc:identifier/>
  <dc:language/>
  <cp:lastModifiedBy/>
  <cp:revision>41</cp:revision>
  <dcterms:created xsi:type="dcterms:W3CDTF">2016-11-18T14:12:19Z</dcterms:created>
  <dcterms:modified xsi:type="dcterms:W3CDTF">2023-08-26T16:07:15Z</dcterms:modified>
  <cp:category/>
  <cp:contentStatus/>
  <cp:version/>
</cp:coreProperties>
</file>