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Sz cx="12188825" cy="6858000"/>
  <p:notesSz cx="12188825" cy="6858000"/>
  <p:defaultTextStyle>
    <a:defPPr>
      <a:defRPr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>
      <p:cViewPr varScale="1">
        <p:scale>
          <a:sx n="100" d="100"/>
          <a:sy n="100" d="100"/>
        </p:scale>
        <p:origin x="102" y="630"/>
      </p:cViewPr>
      <p:guideLst>
        <p:guide pos="2160" orient="horz"/>
        <p:guide pos="4030" orient="horz"/>
        <p:guide pos="1200" orient="horz"/>
        <p:guide pos="1008" orient="horz"/>
        <p:guide pos="3792" orient="horz"/>
        <p:guide orient="horz"/>
        <p:guide pos="3360" orient="horz"/>
        <p:guide pos="3312" orient="horz"/>
        <p:guide pos="240" orient="horz"/>
        <p:guide pos="432" orient="horz"/>
        <p:guide pos="2784" orient="horz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presProps" Target="presProps.xml" /><Relationship Id="rId4" Type="http://schemas.openxmlformats.org/officeDocument/2006/relationships/tableStyles" Target="tableStyles.xml" /><Relationship Id="rId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bg bwMode="ltGray">
      <p:bgPr shadeToTitle="0">
        <a:blipFill>
          <a:blip r:embed="rId2">
            <a:lum/>
          </a:blip>
          <a:srcRect l="0" t="12686" r="0" b="12686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>
            <a:lvl1pPr>
              <a:defRPr sz="1100"/>
            </a:lvl1pPr>
          </a:lstStyle>
          <a:p>
            <a:pPr>
              <a:defRPr/>
            </a:pPr>
            <a:fld id="{13E329DD-8E00-483E-B4AE-26D3A5736254}" type="datetime1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>
            <a:lvl1pPr>
              <a:defRPr sz="1100"/>
            </a:lvl1pPr>
          </a:lstStyle>
          <a:p>
            <a:pPr>
              <a:defRPr/>
            </a:pPr>
            <a:r>
              <a:rPr lang="ru-RU"/>
              <a:t>Добавить нижний колонтитул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>
            <a:lvl1pPr>
              <a:defRPr sz="1100"/>
            </a:lvl1pPr>
          </a:lstStyle>
          <a:p>
            <a:pPr>
              <a:defRPr/>
            </a:pPr>
            <a:fld id="{2A013F82-EE5E-44EE-A61D-E31C6657F26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Добавить нижний колонтитул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ACB07BE5-DA06-4D35-BE13-B710A91D1DD0}" type="datetime1">
              <a:rPr lang="ru-RU"/>
              <a:t/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2A013F82-EE5E-44EE-A61D-E31C6657F26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9142412" y="381001"/>
            <a:ext cx="1524001" cy="5638800"/>
          </a:xfrm>
        </p:spPr>
        <p:txBody>
          <a:bodyPr vert="eaVert" rtlCol="0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Добавить нижний колонтитул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4123C60E-9D2C-48AD-92D7-AAEC0C711B5C}" type="datetime1">
              <a:rPr lang="ru-RU"/>
              <a:t/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2A013F82-EE5E-44EE-A61D-E31C6657F26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 rtlCol="0"/>
          <a:lstStyle>
            <a:lvl5pPr>
              <a:defRPr/>
            </a:lvl5pPr>
            <a:lvl6pPr>
              <a:defRPr/>
            </a:lvl6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Добавить нижний колонтитул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7C4D4E4C-7762-47FE-91F1-992CFE3F8233}" type="datetime1">
              <a:rPr lang="ru-RU"/>
              <a:t/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2A013F82-EE5E-44EE-A61D-E31C6657F26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Добавить нижний колонтитул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D7C413B4-7BA1-4DDE-A3A9-BEDEDDBAD88A}" type="datetime1">
              <a:rPr lang="ru-RU"/>
              <a:t/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2A013F82-EE5E-44EE-A61D-E31C6657F26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типа объектов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22412" y="381000"/>
            <a:ext cx="9144002" cy="1371600"/>
          </a:xfrm>
        </p:spPr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Добавить нижний колонтитул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96016A91-002F-4F84-B91C-87D7620ABE62}" type="datetime1">
              <a:rPr lang="ru-RU"/>
              <a:t/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2A013F82-EE5E-44EE-A61D-E31C6657F26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22412" y="381000"/>
            <a:ext cx="9144002" cy="1371600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Добавить нижний колонтитул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9884BB62-2123-4788-9314-7515BDB44FDE}" type="datetime1">
              <a:rPr lang="ru-RU"/>
              <a:t/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2A013F82-EE5E-44EE-A61D-E31C6657F26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Добавить нижний колонтитул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69DB8BB9-92B9-4065-8476-0CAC8B542348}" type="datetime1">
              <a:rPr lang="ru-RU"/>
              <a:t/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2A013F82-EE5E-44EE-A61D-E31C6657F26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Добавить нижний колонтитул</a:t>
            </a:r>
            <a:endParaRPr lang="ru-RU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87B8B98A-D184-4B6B-B826-7D77043917A2}" type="datetime1">
              <a:rPr lang="ru-RU"/>
              <a:t/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2A013F82-EE5E-44EE-A61D-E31C6657F26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Добавить нижний колонтитул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444418BE-02E7-47A9-9498-0C2EAD4A471E}" type="datetime1">
              <a:rPr lang="ru-RU"/>
              <a:t/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2A013F82-EE5E-44EE-A61D-E31C6657F26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 bwMode="auto">
          <a:xfrm>
            <a:off x="4951414" y="685800"/>
            <a:ext cx="6400798" cy="5334000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Щелкните значок, чтобы добавить изображение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Добавить нижний колонтитул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D29E5A9D-06BB-433B-81D1-30A03E57CC56}" type="datetime1">
              <a:rPr lang="ru-RU"/>
              <a:t/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2A013F82-EE5E-44EE-A61D-E31C6657F26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 bwMode="invGray">
      <p:bgPr shadeToTitle="0">
        <a:blipFill>
          <a:blip r:embed="rId13">
            <a:lum/>
          </a:blip>
          <a:srcRect l="0" t="12686" r="0" b="12686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22413" y="1904999"/>
            <a:ext cx="913439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Добавить нижний колонтитул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6587A3D-33D8-4859-A42E-B82B31A659C3}" type="datetime1">
              <a:rPr lang="ru-RU"/>
              <a:t/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A013F82-EE5E-44EE-A61D-E31C6657F26F}" type="slidenum">
              <a:rPr lang="ru-RU"/>
              <a:t/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3600" b="1" cap="none" spc="0">
          <a:ln w="9525">
            <a:noFill/>
            <a:prstDash val="solid"/>
          </a:ln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4" algn="l" defTabSz="914400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>
        <a:spcBef>
          <a:spcPts val="600"/>
        </a:spcBef>
        <a:buClr>
          <a:schemeClr val="accent1"/>
        </a:buClr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>
        <a:spcBef>
          <a:spcPts val="600"/>
        </a:spcBef>
        <a:buClr>
          <a:schemeClr val="accent1"/>
        </a:buClr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>
        <a:spcBef>
          <a:spcPts val="600"/>
        </a:spcBef>
        <a:buClr>
          <a:schemeClr val="accent1"/>
        </a:buClr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>
        <a:spcBef>
          <a:spcPts val="600"/>
        </a:spcBef>
        <a:buClr>
          <a:schemeClr val="accent1"/>
        </a:buClr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Шаблон с оформлением &quot;Синий атом&quot;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ln>
          <a:noFill/>
        </a:ln>
      </a:spPr>
      <a:bodyPr/>
      <a:lstStyle/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 bwMode="auto">
        <a:prstGeom prst="rect">
          <a:avLst/>
        </a:prstGeom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prstGeom prst="rect">
          <a:avLst/>
        </a:prstGeom>
        <a:noFill/>
        <a:ln>
          <a:solidFill>
            <a:schemeClr val="bg2"/>
          </a:solidFill>
        </a:ln>
      </a:spPr>
      <a:bodyPr/>
      <a:lstStyle/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0</Words>
  <Characters>0</Characters>
  <CharactersWithSpaces>0</CharactersWithSpaces>
  <Application>ONLYOFFICE/7.4.1.36</Application>
  <DocSecurity>0</DocSecurity>
  <PresentationFormat/>
  <Lines>0</Lines>
  <Paragraphs>0</Paragraphs>
  <Slides>0</Slides>
  <Notes>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Theme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created xsi:type="dcterms:W3CDTF">2017-02-01T14:09:28Z</dcterms:created>
  <dcterms:modified xsi:type="dcterms:W3CDTF">2023-08-26T16:11:28Z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74069000.000000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