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4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97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D6F3-9D09-4C49-AC9B-CAF3EAB162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A257-5DC3-41E7-B69C-12A8201BB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4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1D981-61D8-4275-BBF5-5BF2979BAE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6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1D981-61D8-4275-BBF5-5BF2979BAE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1D981-61D8-4275-BBF5-5BF2979BAE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1D981-61D8-4275-BBF5-5BF2979BAE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9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3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7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8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4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9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1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4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C5778-F344-427E-BB12-8FFC5DF2848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0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264319" y="2746620"/>
            <a:ext cx="8494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田径成绩校准与比较计算器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92A3B8"/>
                </a:solidFill>
              </a:rPr>
              <a:t>软件工程二人项目</a:t>
            </a:r>
            <a:endParaRPr lang="zh-CN" altLang="en-US" dirty="0">
              <a:solidFill>
                <a:srgbClr val="92A3B8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79" y="4199379"/>
            <a:ext cx="710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92A3B8"/>
                </a:solidFill>
              </a:rPr>
              <a:t>启明星：夏杨阳 </a:t>
            </a:r>
            <a:r>
              <a:rPr lang="en-US" altLang="zh-CN" dirty="0" smtClean="0">
                <a:solidFill>
                  <a:srgbClr val="92A3B8"/>
                </a:solidFill>
              </a:rPr>
              <a:t>2019111327  </a:t>
            </a:r>
            <a:r>
              <a:rPr lang="zh-CN" altLang="en-US" dirty="0" smtClean="0">
                <a:solidFill>
                  <a:srgbClr val="92A3B8"/>
                </a:solidFill>
              </a:rPr>
              <a:t>郭启正 </a:t>
            </a:r>
            <a:r>
              <a:rPr lang="en-US" altLang="zh-CN" dirty="0">
                <a:solidFill>
                  <a:srgbClr val="92A3B8"/>
                </a:solidFill>
              </a:rPr>
              <a:t>2019110989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BE25C1-9D20-42C6-90FB-F73D6DEB8BAB}"/>
              </a:ext>
            </a:extLst>
          </p:cNvPr>
          <p:cNvSpPr txBox="1"/>
          <p:nvPr/>
        </p:nvSpPr>
        <p:spPr>
          <a:xfrm>
            <a:off x="2966301" y="402825"/>
            <a:ext cx="6259398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A5A69"/>
                </a:solidFill>
                <a:ea typeface="方正清刻本悦宋简体" panose="02000000000000000000" pitchFamily="2" charset="-122"/>
              </a:rPr>
              <a:t>技术实现</a:t>
            </a:r>
            <a:endParaRPr lang="zh-CN" altLang="en-US" sz="2800" dirty="0">
              <a:solidFill>
                <a:srgbClr val="4A5A69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54808" y="1637592"/>
            <a:ext cx="406791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cs typeface="Arial" pitchFamily="34" charset="0"/>
              </a:rPr>
              <a:t>PyQt5(</a:t>
            </a:r>
            <a:r>
              <a:rPr lang="en-US" altLang="zh-CN" sz="2400" b="1" dirty="0" err="1" smtClean="0">
                <a:solidFill>
                  <a:srgbClr val="C00000"/>
                </a:solidFill>
                <a:cs typeface="Arial" pitchFamily="34" charset="0"/>
              </a:rPr>
              <a:t>Qt</a:t>
            </a:r>
            <a:r>
              <a:rPr lang="en-US" altLang="zh-CN" sz="2400" b="1" dirty="0" smtClean="0">
                <a:solidFill>
                  <a:srgbClr val="C00000"/>
                </a:solidFill>
                <a:cs typeface="Arial" pitchFamily="34" charset="0"/>
              </a:rPr>
              <a:t> Designer)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界面设计、布局管理、功能逻辑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8865" y="2785683"/>
            <a:ext cx="304175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cs typeface="Arial" pitchFamily="34" charset="0"/>
              </a:rPr>
              <a:t>QSS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样式设计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1661" y="4075676"/>
            <a:ext cx="304175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cs typeface="Arial" pitchFamily="34" charset="0"/>
              </a:rPr>
              <a:t>SQLite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数据持久化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BE25C1-9D20-42C6-90FB-F73D6DEB8BAB}"/>
              </a:ext>
            </a:extLst>
          </p:cNvPr>
          <p:cNvSpPr txBox="1"/>
          <p:nvPr/>
        </p:nvSpPr>
        <p:spPr>
          <a:xfrm>
            <a:off x="2966301" y="402825"/>
            <a:ext cx="6259398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A5A69"/>
                </a:solidFill>
                <a:ea typeface="方正清刻本悦宋简体" panose="02000000000000000000" pitchFamily="2" charset="-122"/>
              </a:rPr>
              <a:t>模块一</a:t>
            </a:r>
            <a:r>
              <a:rPr lang="zh-CN" altLang="en-US" sz="2800" dirty="0" smtClean="0">
                <a:solidFill>
                  <a:srgbClr val="4A5A69"/>
                </a:solidFill>
                <a:ea typeface="方正清刻本悦宋简体" panose="02000000000000000000" pitchFamily="2" charset="-122"/>
              </a:rPr>
              <a:t>：计算器</a:t>
            </a:r>
            <a:endParaRPr lang="zh-CN" altLang="en-US" sz="2800" dirty="0">
              <a:solidFill>
                <a:srgbClr val="4A5A69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7038" y="1494103"/>
            <a:ext cx="9991192" cy="489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使用键盘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显示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并参与计算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对于计算出的结果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如果继续使用运算符号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会接着运算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否则重置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显示屏数字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常驻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可使用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括号参与运算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数字过多会缩小字体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最后禁止输入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数字减少会恢复字体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大小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整数不会显示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x.0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形式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运算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发生异常保持原样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8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BE25C1-9D20-42C6-90FB-F73D6DEB8BAB}"/>
              </a:ext>
            </a:extLst>
          </p:cNvPr>
          <p:cNvSpPr txBox="1"/>
          <p:nvPr/>
        </p:nvSpPr>
        <p:spPr>
          <a:xfrm>
            <a:off x="2966301" y="402825"/>
            <a:ext cx="6259398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A5A69"/>
                </a:solidFill>
                <a:ea typeface="方正清刻本悦宋简体" panose="02000000000000000000" pitchFamily="2" charset="-122"/>
              </a:rPr>
              <a:t>模块二：短跑硬实力计算</a:t>
            </a:r>
            <a:endParaRPr lang="zh-CN" altLang="en-US" sz="2800" dirty="0">
              <a:solidFill>
                <a:srgbClr val="4A5A69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6875" y="2066836"/>
            <a:ext cx="8496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输入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项目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道次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性别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原始成绩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风速和海拔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计算真实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成绩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可选择比赛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项目、年份和项目自动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填入风速和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海拔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将计算出来的成绩保存到数据库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并显示在表格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表格可以删除选中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可多选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清空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刷新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导出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数据到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遇到异常会弹出提示文本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BE25C1-9D20-42C6-90FB-F73D6DEB8BAB}"/>
              </a:ext>
            </a:extLst>
          </p:cNvPr>
          <p:cNvSpPr txBox="1"/>
          <p:nvPr/>
        </p:nvSpPr>
        <p:spPr>
          <a:xfrm>
            <a:off x="2966301" y="402825"/>
            <a:ext cx="6259398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A5A69"/>
                </a:solidFill>
                <a:ea typeface="方正清刻本悦宋简体" panose="02000000000000000000" pitchFamily="2" charset="-122"/>
              </a:rPr>
              <a:t>模块三：跨赛事对比</a:t>
            </a:r>
            <a:endParaRPr lang="zh-CN" altLang="en-US" sz="2800" dirty="0">
              <a:solidFill>
                <a:srgbClr val="4A5A69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9700" y="2190661"/>
            <a:ext cx="9886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选择项目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输入性别和成绩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计算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出分数和对应的项目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成绩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选择不同的项目输入成绩的控件会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不同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将计算出来的成绩保存到数据库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并显示在表格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表格可以删除选中列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可多选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清空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刷新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导出数据到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遇到异常会弹出提示文本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5311170" y="2756776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478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297</Words>
  <Application>Microsoft Office PowerPoint</Application>
  <PresentationFormat>宽屏</PresentationFormat>
  <Paragraphs>36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方正清刻本悦宋简体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SkyNight</dc:creator>
  <cp:lastModifiedBy>SkyNight</cp:lastModifiedBy>
  <cp:revision>26</cp:revision>
  <dcterms:created xsi:type="dcterms:W3CDTF">2021-09-25T12:45:12Z</dcterms:created>
  <dcterms:modified xsi:type="dcterms:W3CDTF">2021-10-11T14:12:36Z</dcterms:modified>
</cp:coreProperties>
</file>