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8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27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2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8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4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38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64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29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1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3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3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1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4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25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5215-82B7-44B9-9BCC-C23E5C47E0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290C-9615-4112-9CCD-DA9F39638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24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CBADB-6F08-4B27-A45F-E0AF5B90B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UV </a:t>
            </a:r>
            <a:br>
              <a:rPr lang="fr-FR" dirty="0"/>
            </a:br>
            <a:r>
              <a:rPr lang="fr-FR" dirty="0"/>
              <a:t>Plante Connectée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FAE478-7EA5-49AA-8EF1-FED8DDAF8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MALBEC Thomas</a:t>
            </a:r>
          </a:p>
          <a:p>
            <a:r>
              <a:rPr lang="fr-FR" dirty="0"/>
              <a:t>PAPON Alexis</a:t>
            </a:r>
          </a:p>
          <a:p>
            <a:r>
              <a:rPr lang="fr-FR" dirty="0"/>
              <a:t>DEMANECHE Antonin</a:t>
            </a:r>
          </a:p>
        </p:txBody>
      </p:sp>
    </p:spTree>
    <p:extLst>
      <p:ext uri="{BB962C8B-B14F-4D97-AF65-F5344CB8AC3E}">
        <p14:creationId xmlns:p14="http://schemas.microsoft.com/office/powerpoint/2010/main" val="161355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4D705-FA57-413C-BC24-04FD1EDD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A2758-D597-45BE-A8B9-BAE33B9D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 conclure :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B0F0"/>
                </a:solidFill>
              </a:rPr>
              <a:t>Le site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B0F0"/>
                </a:solidFill>
              </a:rPr>
              <a:t>L’ajout de plante à la base de données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B0F0"/>
                </a:solidFill>
              </a:rPr>
              <a:t>L’inscription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B0F0"/>
                </a:solidFill>
              </a:rPr>
              <a:t>L’identification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B0F0"/>
                </a:solidFill>
              </a:rPr>
              <a:t>Influencer la base de données avec un programme python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Ajouter des plantes à ses favoris depuis le site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Capter les données avec les capteurs de </a:t>
            </a:r>
            <a:r>
              <a:rPr lang="fr-FR" sz="1800" dirty="0" err="1">
                <a:solidFill>
                  <a:srgbClr val="FF0000"/>
                </a:solidFill>
              </a:rPr>
              <a:t>raspberry</a:t>
            </a:r>
            <a:endParaRPr lang="fr-F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3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7742E-CC88-4C7D-9A51-68C59869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– Des questions ?</a:t>
            </a:r>
          </a:p>
        </p:txBody>
      </p:sp>
      <p:pic>
        <p:nvPicPr>
          <p:cNvPr id="4100" name="Picture 4" descr="RÃ©sultat de recherche d'images pour &quot;point d'interrogation&quot;">
            <a:extLst>
              <a:ext uri="{FF2B5EF4-FFF2-40B4-BE49-F238E27FC236}">
                <a16:creationId xmlns:a16="http://schemas.microsoft.com/office/drawing/2014/main" id="{C2C7FDB2-9813-4AD2-B0CD-C9732429F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36" y="2329132"/>
            <a:ext cx="2670016" cy="267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8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728F2-166C-4C64-B670-3ED6A4AE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B3ACA-6C5F-44F9-94C2-9B48DCDA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1 - Rappel du projet </a:t>
            </a:r>
          </a:p>
          <a:p>
            <a:r>
              <a:rPr lang="fr-FR" dirty="0"/>
              <a:t>2 – Algorigramme</a:t>
            </a:r>
          </a:p>
          <a:p>
            <a:r>
              <a:rPr lang="fr-FR" dirty="0"/>
              <a:t>3 – Solutions Proposées</a:t>
            </a:r>
          </a:p>
          <a:p>
            <a:r>
              <a:rPr lang="fr-FR" dirty="0"/>
              <a:t>4 – Problème Rencontré</a:t>
            </a:r>
          </a:p>
          <a:p>
            <a:r>
              <a:rPr lang="fr-FR" dirty="0"/>
              <a:t>5 – Démonstration Site</a:t>
            </a:r>
          </a:p>
          <a:p>
            <a:r>
              <a:rPr lang="fr-FR" dirty="0"/>
              <a:t>6 – Démonstration Programme</a:t>
            </a:r>
          </a:p>
          <a:p>
            <a:r>
              <a:rPr lang="fr-FR" dirty="0"/>
              <a:t>7 – Conclusion </a:t>
            </a:r>
          </a:p>
          <a:p>
            <a:r>
              <a:rPr lang="fr-FR" dirty="0"/>
              <a:t>8 – Des questions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9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F1968-A9DE-4793-A74A-3401FF6D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– Rappel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5CE2-A438-4E99-A767-8A57E157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Plante Connectée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Interface </a:t>
            </a:r>
          </a:p>
        </p:txBody>
      </p:sp>
      <p:pic>
        <p:nvPicPr>
          <p:cNvPr id="1026" name="Picture 2" descr="RÃ©sultat de recherche d'images pour &quot;plante connectÃ©e&quot;">
            <a:extLst>
              <a:ext uri="{FF2B5EF4-FFF2-40B4-BE49-F238E27FC236}">
                <a16:creationId xmlns:a16="http://schemas.microsoft.com/office/drawing/2014/main" id="{55CB8EA2-3A3E-4EA0-A946-3BBBAAE0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024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site web&quot;">
            <a:extLst>
              <a:ext uri="{FF2B5EF4-FFF2-40B4-BE49-F238E27FC236}">
                <a16:creationId xmlns:a16="http://schemas.microsoft.com/office/drawing/2014/main" id="{E88FA261-398F-435C-BD41-2EF6840C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646" y="3416300"/>
            <a:ext cx="5209931" cy="29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EF934-0770-423B-A5DD-61EDF8A2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Algorigramme et base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84070-FF0C-48C8-B206-A3AE3B1D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Algorigramme :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4DAEE4-412A-47B9-9E71-E60C2B75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679" y="1733908"/>
            <a:ext cx="3993093" cy="4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7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A65F4-2D41-414A-BABB-FF3BE5A7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Solutions Proposées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8ED28-CD60-4EAE-A585-49663514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Plante Connectée : </a:t>
            </a:r>
          </a:p>
          <a:p>
            <a:r>
              <a:rPr lang="fr-FR" sz="1400" dirty="0"/>
              <a:t>Raspberry pi </a:t>
            </a:r>
          </a:p>
          <a:p>
            <a:r>
              <a:rPr lang="fr-FR" sz="1400" dirty="0"/>
              <a:t>Grove Base Hat</a:t>
            </a:r>
          </a:p>
          <a:p>
            <a:r>
              <a:rPr lang="fr-FR" sz="1400" dirty="0"/>
              <a:t>3 capteurs ( Humidité / Luminosité / Température )</a:t>
            </a:r>
          </a:p>
          <a:p>
            <a:endParaRPr lang="fr-FR" sz="1400" dirty="0"/>
          </a:p>
          <a:p>
            <a:pPr marL="0" indent="0">
              <a:buNone/>
            </a:pPr>
            <a:r>
              <a:rPr lang="fr-FR" dirty="0"/>
              <a:t>Interface : </a:t>
            </a:r>
          </a:p>
          <a:p>
            <a:r>
              <a:rPr lang="fr-FR" sz="1400" dirty="0"/>
              <a:t>Site Web </a:t>
            </a:r>
          </a:p>
        </p:txBody>
      </p:sp>
    </p:spTree>
    <p:extLst>
      <p:ext uri="{BB962C8B-B14F-4D97-AF65-F5344CB8AC3E}">
        <p14:creationId xmlns:p14="http://schemas.microsoft.com/office/powerpoint/2010/main" val="35207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033D1-D366-40F8-BB7F-6DDDDDDD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4 - Problème Rencontré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3C169-C10D-4090-8E0D-80D16CE9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Problèmes de programmation</a:t>
            </a:r>
          </a:p>
          <a:p>
            <a:endParaRPr lang="fr-FR" dirty="0"/>
          </a:p>
          <a:p>
            <a:r>
              <a:rPr lang="fr-FR" dirty="0"/>
              <a:t>Ajouter des plantes liées à un User sur le site</a:t>
            </a:r>
          </a:p>
        </p:txBody>
      </p:sp>
    </p:spTree>
    <p:extLst>
      <p:ext uri="{BB962C8B-B14F-4D97-AF65-F5344CB8AC3E}">
        <p14:creationId xmlns:p14="http://schemas.microsoft.com/office/powerpoint/2010/main" val="158991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C9757-1C8C-4550-A07B-B62C36A4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Démonstration Site</a:t>
            </a:r>
          </a:p>
        </p:txBody>
      </p:sp>
      <p:pic>
        <p:nvPicPr>
          <p:cNvPr id="3074" name="Picture 2" descr="RÃ©sultat de recherche d'images pour &quot;parametre&quot;">
            <a:extLst>
              <a:ext uri="{FF2B5EF4-FFF2-40B4-BE49-F238E27FC236}">
                <a16:creationId xmlns:a16="http://schemas.microsoft.com/office/drawing/2014/main" id="{4A66781F-99DE-4D77-A463-641047238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2" y="2990057"/>
            <a:ext cx="383673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13887-C6A6-488B-A36F-B36A033E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6 - Démonstration Programme</a:t>
            </a:r>
          </a:p>
        </p:txBody>
      </p:sp>
      <p:pic>
        <p:nvPicPr>
          <p:cNvPr id="2050" name="Picture 2" descr="RÃ©sultat de recherche d'images pour &quot;parametre&quot;">
            <a:extLst>
              <a:ext uri="{FF2B5EF4-FFF2-40B4-BE49-F238E27FC236}">
                <a16:creationId xmlns:a16="http://schemas.microsoft.com/office/drawing/2014/main" id="{5AA1BB98-41EE-4882-9899-385021EE3D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58" y="20970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2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5A84F23-A089-45AB-A6CA-3727F332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9" y="333176"/>
            <a:ext cx="10742762" cy="60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7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</TotalTime>
  <Words>158</Words>
  <Application>Microsoft Office PowerPoint</Application>
  <PresentationFormat>Grand écran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Projet UV  Plante Connectée</vt:lpstr>
      <vt:lpstr>Sommaire :</vt:lpstr>
      <vt:lpstr>1 – Rappel du Projet</vt:lpstr>
      <vt:lpstr>2 – Algorigramme et base de données </vt:lpstr>
      <vt:lpstr>3 - Solutions Proposées </vt:lpstr>
      <vt:lpstr>4 - Problème Rencontré</vt:lpstr>
      <vt:lpstr>5 - Démonstration Site</vt:lpstr>
      <vt:lpstr>6 - Démonstration Programme</vt:lpstr>
      <vt:lpstr>Présentation PowerPoint</vt:lpstr>
      <vt:lpstr>7 - Conclusion</vt:lpstr>
      <vt:lpstr>8 –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UV  Plante Connectée</dc:title>
  <dc:creator>zenatack1@gmail.com</dc:creator>
  <cp:lastModifiedBy>zenatack1@gmail.com</cp:lastModifiedBy>
  <cp:revision>9</cp:revision>
  <dcterms:created xsi:type="dcterms:W3CDTF">2019-06-11T21:36:50Z</dcterms:created>
  <dcterms:modified xsi:type="dcterms:W3CDTF">2019-06-12T09:27:15Z</dcterms:modified>
</cp:coreProperties>
</file>