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10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28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55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10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1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2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16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49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6269-0F07-458A-85B3-385166B66655}" type="datetimeFigureOut">
              <a:rPr lang="es-CO" smtClean="0"/>
              <a:t>27/07/2017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00EB-0A2A-4194-AA54-7788460E9F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4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Caballero</dc:creator>
  <cp:lastModifiedBy>Juan Caballero</cp:lastModifiedBy>
  <cp:revision>8</cp:revision>
  <dcterms:created xsi:type="dcterms:W3CDTF">2017-07-27T13:15:51Z</dcterms:created>
  <dcterms:modified xsi:type="dcterms:W3CDTF">2017-07-27T16:58:21Z</dcterms:modified>
</cp:coreProperties>
</file>