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9" r:id="rId3"/>
    <p:sldId id="260" r:id="rId4"/>
    <p:sldId id="261" r:id="rId5"/>
    <p:sldId id="267" r:id="rId6"/>
    <p:sldId id="268" r:id="rId7"/>
    <p:sldId id="269" r:id="rId8"/>
    <p:sldId id="262" r:id="rId9"/>
    <p:sldId id="271" r:id="rId10"/>
    <p:sldId id="273" r:id="rId11"/>
    <p:sldId id="263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264" r:id="rId21"/>
    <p:sldId id="375" r:id="rId22"/>
    <p:sldId id="276" r:id="rId23"/>
    <p:sldId id="265" r:id="rId24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6A64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DC9E-750C-4B29-A41E-02BF6AE193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12D3-ACE0-467B-969F-A7F4D7253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DC9E-750C-4B29-A41E-02BF6AE193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12D3-ACE0-467B-969F-A7F4D7253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DC9E-750C-4B29-A41E-02BF6AE193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12D3-ACE0-467B-969F-A7F4D7253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DC9E-750C-4B29-A41E-02BF6AE193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12D3-ACE0-467B-969F-A7F4D7253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DC9E-750C-4B29-A41E-02BF6AE193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12D3-ACE0-467B-969F-A7F4D7253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DC9E-750C-4B29-A41E-02BF6AE193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12D3-ACE0-467B-969F-A7F4D7253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DC9E-750C-4B29-A41E-02BF6AE193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12D3-ACE0-467B-969F-A7F4D7253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DC9E-750C-4B29-A41E-02BF6AE193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12D3-ACE0-467B-969F-A7F4D7253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DC9E-750C-4B29-A41E-02BF6AE193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12D3-ACE0-467B-969F-A7F4D7253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DC9E-750C-4B29-A41E-02BF6AE193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12D3-ACE0-467B-969F-A7F4D7253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DC9E-750C-4B29-A41E-02BF6AE193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12D3-ACE0-467B-969F-A7F4D7253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DC9E-750C-4B29-A41E-02BF6AE193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12D3-ACE0-467B-969F-A7F4D7253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DC9E-750C-4B29-A41E-02BF6AE193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12D3-ACE0-467B-969F-A7F4D7253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DC9E-750C-4B29-A41E-02BF6AE193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12D3-ACE0-467B-969F-A7F4D7253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DC9E-750C-4B29-A41E-02BF6AE193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12D3-ACE0-467B-969F-A7F4D7253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DC9E-750C-4B29-A41E-02BF6AE193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12D3-ACE0-467B-969F-A7F4D7253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DC9E-750C-4B29-A41E-02BF6AE193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12D3-ACE0-467B-969F-A7F4D7253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DC9E-750C-4B29-A41E-02BF6AE193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12D3-ACE0-467B-969F-A7F4D7253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DC9E-750C-4B29-A41E-02BF6AE193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12D3-ACE0-467B-969F-A7F4D7253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DC9E-750C-4B29-A41E-02BF6AE193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12D3-ACE0-467B-969F-A7F4D7253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DC9E-750C-4B29-A41E-02BF6AE193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12D3-ACE0-467B-969F-A7F4D7253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DC9E-750C-4B29-A41E-02BF6AE193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12D3-ACE0-467B-969F-A7F4D7253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DC9E-750C-4B29-A41E-02BF6AE193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812D3-ACE0-467B-969F-A7F4D7253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DC9E-750C-4B29-A41E-02BF6AE193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812D3-ACE0-467B-969F-A7F4D7253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592929"/>
            <a:ext cx="12192000" cy="5672142"/>
            <a:chOff x="0" y="521489"/>
            <a:chExt cx="12192000" cy="5672142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521489"/>
              <a:ext cx="12192000" cy="0"/>
            </a:xfrm>
            <a:prstGeom prst="line">
              <a:avLst/>
            </a:prstGeom>
            <a:ln w="10160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6193631"/>
              <a:ext cx="12192000" cy="0"/>
            </a:xfrm>
            <a:prstGeom prst="line">
              <a:avLst/>
            </a:prstGeom>
            <a:ln w="10160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678652"/>
              <a:ext cx="12192000" cy="0"/>
            </a:xfrm>
            <a:prstGeom prst="line">
              <a:avLst/>
            </a:prstGeom>
            <a:ln w="3175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6015036"/>
              <a:ext cx="12192000" cy="0"/>
            </a:xfrm>
            <a:prstGeom prst="line">
              <a:avLst/>
            </a:prstGeom>
            <a:ln w="3175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mortarboard_162802"/>
          <p:cNvSpPr>
            <a:spLocks noChangeAspect="1"/>
          </p:cNvSpPr>
          <p:nvPr/>
        </p:nvSpPr>
        <p:spPr bwMode="auto">
          <a:xfrm>
            <a:off x="5313748" y="1259737"/>
            <a:ext cx="1564504" cy="1340588"/>
          </a:xfrm>
          <a:custGeom>
            <a:avLst/>
            <a:gdLst>
              <a:gd name="T0" fmla="*/ 2018 w 3960"/>
              <a:gd name="T1" fmla="*/ 7 h 3398"/>
              <a:gd name="T2" fmla="*/ 94 w 3960"/>
              <a:gd name="T3" fmla="*/ 567 h 3398"/>
              <a:gd name="T4" fmla="*/ 94 w 3960"/>
              <a:gd name="T5" fmla="*/ 820 h 3398"/>
              <a:gd name="T6" fmla="*/ 544 w 3960"/>
              <a:gd name="T7" fmla="*/ 1808 h 3398"/>
              <a:gd name="T8" fmla="*/ 978 w 3960"/>
              <a:gd name="T9" fmla="*/ 2123 h 3398"/>
              <a:gd name="T10" fmla="*/ 979 w 3960"/>
              <a:gd name="T11" fmla="*/ 2547 h 3398"/>
              <a:gd name="T12" fmla="*/ 874 w 3960"/>
              <a:gd name="T13" fmla="*/ 2840 h 3398"/>
              <a:gd name="T14" fmla="*/ 733 w 3960"/>
              <a:gd name="T15" fmla="*/ 3260 h 3398"/>
              <a:gd name="T16" fmla="*/ 834 w 3960"/>
              <a:gd name="T17" fmla="*/ 3398 h 3398"/>
              <a:gd name="T18" fmla="*/ 1473 w 3960"/>
              <a:gd name="T19" fmla="*/ 3355 h 3398"/>
              <a:gd name="T20" fmla="*/ 1349 w 3960"/>
              <a:gd name="T21" fmla="*/ 2844 h 3398"/>
              <a:gd name="T22" fmla="*/ 1361 w 3960"/>
              <a:gd name="T23" fmla="*/ 2759 h 3398"/>
              <a:gd name="T24" fmla="*/ 1242 w 3960"/>
              <a:gd name="T25" fmla="*/ 2542 h 3398"/>
              <a:gd name="T26" fmla="*/ 1989 w 3960"/>
              <a:gd name="T27" fmla="*/ 2347 h 3398"/>
              <a:gd name="T28" fmla="*/ 3365 w 3960"/>
              <a:gd name="T29" fmla="*/ 1912 h 3398"/>
              <a:gd name="T30" fmla="*/ 3416 w 3960"/>
              <a:gd name="T31" fmla="*/ 956 h 3398"/>
              <a:gd name="T32" fmla="*/ 3960 w 3960"/>
              <a:gd name="T33" fmla="*/ 694 h 3398"/>
              <a:gd name="T34" fmla="*/ 978 w 3960"/>
              <a:gd name="T35" fmla="*/ 1831 h 3398"/>
              <a:gd name="T36" fmla="*/ 807 w 3960"/>
              <a:gd name="T37" fmla="*/ 1036 h 3398"/>
              <a:gd name="T38" fmla="*/ 978 w 3960"/>
              <a:gd name="T39" fmla="*/ 1831 h 3398"/>
              <a:gd name="T40" fmla="*/ 1042 w 3960"/>
              <a:gd name="T41" fmla="*/ 3000 h 3398"/>
              <a:gd name="T42" fmla="*/ 1178 w 3960"/>
              <a:gd name="T43" fmla="*/ 3000 h 3398"/>
              <a:gd name="T44" fmla="*/ 980 w 3960"/>
              <a:gd name="T45" fmla="*/ 3188 h 3398"/>
              <a:gd name="T46" fmla="*/ 1110 w 3960"/>
              <a:gd name="T47" fmla="*/ 2720 h 3398"/>
              <a:gd name="T48" fmla="*/ 1110 w 3960"/>
              <a:gd name="T49" fmla="*/ 2799 h 3398"/>
              <a:gd name="T50" fmla="*/ 3153 w 3960"/>
              <a:gd name="T51" fmla="*/ 1739 h 3398"/>
              <a:gd name="T52" fmla="*/ 2473 w 3960"/>
              <a:gd name="T53" fmla="*/ 2027 h 3398"/>
              <a:gd name="T54" fmla="*/ 1242 w 3960"/>
              <a:gd name="T55" fmla="*/ 1168 h 3398"/>
              <a:gd name="T56" fmla="*/ 1980 w 3960"/>
              <a:gd name="T57" fmla="*/ 1385 h 3398"/>
              <a:gd name="T58" fmla="*/ 3153 w 3960"/>
              <a:gd name="T59" fmla="*/ 1036 h 3398"/>
              <a:gd name="T60" fmla="*/ 1980 w 3960"/>
              <a:gd name="T61" fmla="*/ 1116 h 3398"/>
              <a:gd name="T62" fmla="*/ 2022 w 3960"/>
              <a:gd name="T63" fmla="*/ 815 h 3398"/>
              <a:gd name="T64" fmla="*/ 1938 w 3960"/>
              <a:gd name="T65" fmla="*/ 565 h 3398"/>
              <a:gd name="T66" fmla="*/ 586 w 3960"/>
              <a:gd name="T67" fmla="*/ 694 h 3398"/>
              <a:gd name="T68" fmla="*/ 3374 w 3960"/>
              <a:gd name="T69" fmla="*/ 694 h 3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60" h="3398">
                <a:moveTo>
                  <a:pt x="3866" y="567"/>
                </a:moveTo>
                <a:lnTo>
                  <a:pt x="2018" y="7"/>
                </a:lnTo>
                <a:cubicBezTo>
                  <a:pt x="1993" y="0"/>
                  <a:pt x="1967" y="0"/>
                  <a:pt x="1942" y="7"/>
                </a:cubicBezTo>
                <a:lnTo>
                  <a:pt x="94" y="567"/>
                </a:lnTo>
                <a:cubicBezTo>
                  <a:pt x="38" y="584"/>
                  <a:pt x="0" y="635"/>
                  <a:pt x="0" y="694"/>
                </a:cubicBezTo>
                <a:cubicBezTo>
                  <a:pt x="0" y="752"/>
                  <a:pt x="38" y="803"/>
                  <a:pt x="94" y="820"/>
                </a:cubicBezTo>
                <a:lnTo>
                  <a:pt x="544" y="956"/>
                </a:lnTo>
                <a:lnTo>
                  <a:pt x="544" y="1808"/>
                </a:lnTo>
                <a:cubicBezTo>
                  <a:pt x="544" y="1852"/>
                  <a:pt x="566" y="1894"/>
                  <a:pt x="604" y="1918"/>
                </a:cubicBezTo>
                <a:cubicBezTo>
                  <a:pt x="731" y="2000"/>
                  <a:pt x="856" y="2068"/>
                  <a:pt x="978" y="2123"/>
                </a:cubicBezTo>
                <a:lnTo>
                  <a:pt x="978" y="2542"/>
                </a:lnTo>
                <a:cubicBezTo>
                  <a:pt x="978" y="2543"/>
                  <a:pt x="979" y="2545"/>
                  <a:pt x="979" y="2547"/>
                </a:cubicBezTo>
                <a:cubicBezTo>
                  <a:pt x="908" y="2591"/>
                  <a:pt x="860" y="2669"/>
                  <a:pt x="860" y="2759"/>
                </a:cubicBezTo>
                <a:cubicBezTo>
                  <a:pt x="860" y="2788"/>
                  <a:pt x="865" y="2815"/>
                  <a:pt x="874" y="2840"/>
                </a:cubicBezTo>
                <a:cubicBezTo>
                  <a:pt x="873" y="2842"/>
                  <a:pt x="872" y="2843"/>
                  <a:pt x="872" y="2844"/>
                </a:cubicBezTo>
                <a:lnTo>
                  <a:pt x="733" y="3260"/>
                </a:lnTo>
                <a:cubicBezTo>
                  <a:pt x="723" y="3292"/>
                  <a:pt x="728" y="3327"/>
                  <a:pt x="748" y="3355"/>
                </a:cubicBezTo>
                <a:cubicBezTo>
                  <a:pt x="768" y="3382"/>
                  <a:pt x="800" y="3398"/>
                  <a:pt x="834" y="3398"/>
                </a:cubicBezTo>
                <a:lnTo>
                  <a:pt x="1387" y="3398"/>
                </a:lnTo>
                <a:cubicBezTo>
                  <a:pt x="1421" y="3398"/>
                  <a:pt x="1453" y="3382"/>
                  <a:pt x="1473" y="3355"/>
                </a:cubicBezTo>
                <a:cubicBezTo>
                  <a:pt x="1492" y="3327"/>
                  <a:pt x="1498" y="3292"/>
                  <a:pt x="1487" y="3260"/>
                </a:cubicBezTo>
                <a:lnTo>
                  <a:pt x="1349" y="2844"/>
                </a:lnTo>
                <a:cubicBezTo>
                  <a:pt x="1348" y="2843"/>
                  <a:pt x="1348" y="2842"/>
                  <a:pt x="1347" y="2840"/>
                </a:cubicBezTo>
                <a:cubicBezTo>
                  <a:pt x="1356" y="2815"/>
                  <a:pt x="1361" y="2788"/>
                  <a:pt x="1361" y="2759"/>
                </a:cubicBezTo>
                <a:cubicBezTo>
                  <a:pt x="1361" y="2669"/>
                  <a:pt x="1313" y="2591"/>
                  <a:pt x="1242" y="2547"/>
                </a:cubicBezTo>
                <a:cubicBezTo>
                  <a:pt x="1242" y="2545"/>
                  <a:pt x="1242" y="2543"/>
                  <a:pt x="1242" y="2542"/>
                </a:cubicBezTo>
                <a:lnTo>
                  <a:pt x="1242" y="2226"/>
                </a:lnTo>
                <a:cubicBezTo>
                  <a:pt x="1511" y="2314"/>
                  <a:pt x="1763" y="2347"/>
                  <a:pt x="1989" y="2347"/>
                </a:cubicBezTo>
                <a:cubicBezTo>
                  <a:pt x="2199" y="2347"/>
                  <a:pt x="2388" y="2319"/>
                  <a:pt x="2546" y="2280"/>
                </a:cubicBezTo>
                <a:cubicBezTo>
                  <a:pt x="3042" y="2160"/>
                  <a:pt x="3352" y="1922"/>
                  <a:pt x="3365" y="1912"/>
                </a:cubicBezTo>
                <a:cubicBezTo>
                  <a:pt x="3398" y="1887"/>
                  <a:pt x="3416" y="1848"/>
                  <a:pt x="3416" y="1808"/>
                </a:cubicBezTo>
                <a:lnTo>
                  <a:pt x="3416" y="956"/>
                </a:lnTo>
                <a:lnTo>
                  <a:pt x="3866" y="820"/>
                </a:lnTo>
                <a:cubicBezTo>
                  <a:pt x="3922" y="803"/>
                  <a:pt x="3960" y="752"/>
                  <a:pt x="3960" y="694"/>
                </a:cubicBezTo>
                <a:cubicBezTo>
                  <a:pt x="3960" y="635"/>
                  <a:pt x="3922" y="584"/>
                  <a:pt x="3866" y="567"/>
                </a:cubicBezTo>
                <a:close/>
                <a:moveTo>
                  <a:pt x="978" y="1831"/>
                </a:moveTo>
                <a:cubicBezTo>
                  <a:pt x="921" y="1801"/>
                  <a:pt x="864" y="1769"/>
                  <a:pt x="807" y="1735"/>
                </a:cubicBezTo>
                <a:lnTo>
                  <a:pt x="807" y="1036"/>
                </a:lnTo>
                <a:lnTo>
                  <a:pt x="978" y="1088"/>
                </a:lnTo>
                <a:lnTo>
                  <a:pt x="978" y="1831"/>
                </a:lnTo>
                <a:close/>
                <a:moveTo>
                  <a:pt x="980" y="3188"/>
                </a:moveTo>
                <a:lnTo>
                  <a:pt x="1042" y="3000"/>
                </a:lnTo>
                <a:cubicBezTo>
                  <a:pt x="1064" y="3006"/>
                  <a:pt x="1087" y="3010"/>
                  <a:pt x="1110" y="3010"/>
                </a:cubicBezTo>
                <a:cubicBezTo>
                  <a:pt x="1134" y="3010"/>
                  <a:pt x="1157" y="3006"/>
                  <a:pt x="1178" y="3000"/>
                </a:cubicBezTo>
                <a:lnTo>
                  <a:pt x="1241" y="3188"/>
                </a:lnTo>
                <a:lnTo>
                  <a:pt x="980" y="3188"/>
                </a:lnTo>
                <a:close/>
                <a:moveTo>
                  <a:pt x="1071" y="2759"/>
                </a:moveTo>
                <a:cubicBezTo>
                  <a:pt x="1071" y="2737"/>
                  <a:pt x="1088" y="2720"/>
                  <a:pt x="1110" y="2720"/>
                </a:cubicBezTo>
                <a:cubicBezTo>
                  <a:pt x="1132" y="2720"/>
                  <a:pt x="1150" y="2737"/>
                  <a:pt x="1150" y="2759"/>
                </a:cubicBezTo>
                <a:cubicBezTo>
                  <a:pt x="1150" y="2781"/>
                  <a:pt x="1132" y="2799"/>
                  <a:pt x="1110" y="2799"/>
                </a:cubicBezTo>
                <a:cubicBezTo>
                  <a:pt x="1088" y="2799"/>
                  <a:pt x="1071" y="2781"/>
                  <a:pt x="1071" y="2759"/>
                </a:cubicBezTo>
                <a:close/>
                <a:moveTo>
                  <a:pt x="3153" y="1739"/>
                </a:moveTo>
                <a:lnTo>
                  <a:pt x="3153" y="1739"/>
                </a:lnTo>
                <a:cubicBezTo>
                  <a:pt x="3052" y="1805"/>
                  <a:pt x="2808" y="1947"/>
                  <a:pt x="2473" y="2027"/>
                </a:cubicBezTo>
                <a:cubicBezTo>
                  <a:pt x="2057" y="2125"/>
                  <a:pt x="1644" y="2099"/>
                  <a:pt x="1242" y="1948"/>
                </a:cubicBezTo>
                <a:lnTo>
                  <a:pt x="1242" y="1168"/>
                </a:lnTo>
                <a:lnTo>
                  <a:pt x="1942" y="1380"/>
                </a:lnTo>
                <a:cubicBezTo>
                  <a:pt x="1954" y="1384"/>
                  <a:pt x="1967" y="1385"/>
                  <a:pt x="1980" y="1385"/>
                </a:cubicBezTo>
                <a:cubicBezTo>
                  <a:pt x="1993" y="1385"/>
                  <a:pt x="2006" y="1384"/>
                  <a:pt x="2018" y="1380"/>
                </a:cubicBezTo>
                <a:lnTo>
                  <a:pt x="3153" y="1036"/>
                </a:lnTo>
                <a:lnTo>
                  <a:pt x="3153" y="1739"/>
                </a:lnTo>
                <a:close/>
                <a:moveTo>
                  <a:pt x="1980" y="1116"/>
                </a:moveTo>
                <a:lnTo>
                  <a:pt x="1531" y="980"/>
                </a:lnTo>
                <a:lnTo>
                  <a:pt x="2022" y="815"/>
                </a:lnTo>
                <a:cubicBezTo>
                  <a:pt x="2091" y="792"/>
                  <a:pt x="2128" y="717"/>
                  <a:pt x="2105" y="648"/>
                </a:cubicBezTo>
                <a:cubicBezTo>
                  <a:pt x="2082" y="579"/>
                  <a:pt x="2007" y="542"/>
                  <a:pt x="1938" y="565"/>
                </a:cubicBezTo>
                <a:lnTo>
                  <a:pt x="1096" y="848"/>
                </a:lnTo>
                <a:lnTo>
                  <a:pt x="586" y="694"/>
                </a:lnTo>
                <a:lnTo>
                  <a:pt x="1980" y="271"/>
                </a:lnTo>
                <a:lnTo>
                  <a:pt x="3374" y="694"/>
                </a:lnTo>
                <a:lnTo>
                  <a:pt x="1980" y="1116"/>
                </a:lnTo>
                <a:close/>
              </a:path>
            </a:pathLst>
          </a:custGeom>
          <a:solidFill>
            <a:srgbClr val="9B6A64"/>
          </a:solidFill>
          <a:ln>
            <a:noFill/>
          </a:ln>
        </p:spPr>
      </p:sp>
      <p:grpSp>
        <p:nvGrpSpPr>
          <p:cNvPr id="3" name="组合 2"/>
          <p:cNvGrpSpPr/>
          <p:nvPr/>
        </p:nvGrpSpPr>
        <p:grpSpPr>
          <a:xfrm>
            <a:off x="2252663" y="2793174"/>
            <a:ext cx="7686675" cy="1244244"/>
            <a:chOff x="2252663" y="2790973"/>
            <a:chExt cx="7686675" cy="1244244"/>
          </a:xfrm>
        </p:grpSpPr>
        <p:sp>
          <p:nvSpPr>
            <p:cNvPr id="2" name="文本框 1"/>
            <p:cNvSpPr txBox="1"/>
            <p:nvPr/>
          </p:nvSpPr>
          <p:spPr>
            <a:xfrm>
              <a:off x="2252663" y="2790973"/>
              <a:ext cx="768667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>
                  <a:solidFill>
                    <a:srgbClr val="9B6A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CRM客户管理系统的设计与实现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52663" y="3666917"/>
              <a:ext cx="768667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and Implementation of CRM Customer Management System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068216" y="4590247"/>
            <a:ext cx="6055568" cy="369332"/>
            <a:chOff x="2687102" y="4590247"/>
            <a:chExt cx="6055568" cy="369332"/>
          </a:xfrm>
        </p:grpSpPr>
        <p:sp>
          <p:nvSpPr>
            <p:cNvPr id="12" name="矩形 11"/>
            <p:cNvSpPr/>
            <p:nvPr/>
          </p:nvSpPr>
          <p:spPr>
            <a:xfrm>
              <a:off x="2687102" y="4590247"/>
              <a:ext cx="2570691" cy="369332"/>
            </a:xfrm>
            <a:prstGeom prst="rect">
              <a:avLst/>
            </a:prstGeom>
            <a:solidFill>
              <a:srgbClr val="9B6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171979" y="4590247"/>
              <a:ext cx="2570691" cy="369332"/>
            </a:xfrm>
            <a:prstGeom prst="rect">
              <a:avLst/>
            </a:prstGeom>
            <a:solidFill>
              <a:srgbClr val="9B6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065638" y="4651803"/>
              <a:ext cx="180978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导   师：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王红勤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529388" y="4651803"/>
              <a:ext cx="1832827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答辩人：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刘军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28685" y="2612623"/>
            <a:ext cx="9534631" cy="1637157"/>
            <a:chOff x="1328685" y="2641199"/>
            <a:chExt cx="9534631" cy="1637157"/>
          </a:xfrm>
        </p:grpSpPr>
        <p:sp>
          <p:nvSpPr>
            <p:cNvPr id="16" name="left-quote_157247"/>
            <p:cNvSpPr>
              <a:spLocks noChangeAspect="1"/>
            </p:cNvSpPr>
            <p:nvPr/>
          </p:nvSpPr>
          <p:spPr bwMode="auto">
            <a:xfrm>
              <a:off x="1328685" y="2641199"/>
              <a:ext cx="866825" cy="611439"/>
            </a:xfrm>
            <a:custGeom>
              <a:avLst/>
              <a:gdLst>
                <a:gd name="connsiteX0" fmla="*/ 440524 w 579867"/>
                <a:gd name="connsiteY0" fmla="*/ 21546 h 409026"/>
                <a:gd name="connsiteX1" fmla="*/ 340605 w 579867"/>
                <a:gd name="connsiteY1" fmla="*/ 280092 h 409026"/>
                <a:gd name="connsiteX2" fmla="*/ 451400 w 579867"/>
                <a:gd name="connsiteY2" fmla="*/ 390704 h 409026"/>
                <a:gd name="connsiteX3" fmla="*/ 562194 w 579867"/>
                <a:gd name="connsiteY3" fmla="*/ 280771 h 409026"/>
                <a:gd name="connsiteX4" fmla="*/ 451400 w 579867"/>
                <a:gd name="connsiteY4" fmla="*/ 170159 h 409026"/>
                <a:gd name="connsiteX5" fmla="*/ 443243 w 579867"/>
                <a:gd name="connsiteY5" fmla="*/ 165409 h 409026"/>
                <a:gd name="connsiteX6" fmla="*/ 472471 w 579867"/>
                <a:gd name="connsiteY6" fmla="*/ 53440 h 409026"/>
                <a:gd name="connsiteX7" fmla="*/ 450040 w 579867"/>
                <a:gd name="connsiteY7" fmla="*/ 31046 h 409026"/>
                <a:gd name="connsiteX8" fmla="*/ 440524 w 579867"/>
                <a:gd name="connsiteY8" fmla="*/ 21546 h 409026"/>
                <a:gd name="connsiteX9" fmla="*/ 118424 w 579867"/>
                <a:gd name="connsiteY9" fmla="*/ 21546 h 409026"/>
                <a:gd name="connsiteX10" fmla="*/ 19184 w 579867"/>
                <a:gd name="connsiteY10" fmla="*/ 280092 h 409026"/>
                <a:gd name="connsiteX11" fmla="*/ 129979 w 579867"/>
                <a:gd name="connsiteY11" fmla="*/ 390704 h 409026"/>
                <a:gd name="connsiteX12" fmla="*/ 240094 w 579867"/>
                <a:gd name="connsiteY12" fmla="*/ 280771 h 409026"/>
                <a:gd name="connsiteX13" fmla="*/ 129979 w 579867"/>
                <a:gd name="connsiteY13" fmla="*/ 170159 h 409026"/>
                <a:gd name="connsiteX14" fmla="*/ 121822 w 579867"/>
                <a:gd name="connsiteY14" fmla="*/ 165409 h 409026"/>
                <a:gd name="connsiteX15" fmla="*/ 150370 w 579867"/>
                <a:gd name="connsiteY15" fmla="*/ 53440 h 409026"/>
                <a:gd name="connsiteX16" fmla="*/ 127940 w 579867"/>
                <a:gd name="connsiteY16" fmla="*/ 31046 h 409026"/>
                <a:gd name="connsiteX17" fmla="*/ 118424 w 579867"/>
                <a:gd name="connsiteY17" fmla="*/ 21546 h 409026"/>
                <a:gd name="connsiteX18" fmla="*/ 434407 w 579867"/>
                <a:gd name="connsiteY18" fmla="*/ 2545 h 409026"/>
                <a:gd name="connsiteX19" fmla="*/ 446642 w 579867"/>
                <a:gd name="connsiteY19" fmla="*/ 2545 h 409026"/>
                <a:gd name="connsiteX20" fmla="*/ 462955 w 579867"/>
                <a:gd name="connsiteY20" fmla="*/ 18153 h 409026"/>
                <a:gd name="connsiteX21" fmla="*/ 490144 w 579867"/>
                <a:gd name="connsiteY21" fmla="*/ 45976 h 409026"/>
                <a:gd name="connsiteX22" fmla="*/ 491503 w 579867"/>
                <a:gd name="connsiteY22" fmla="*/ 57512 h 409026"/>
                <a:gd name="connsiteX23" fmla="*/ 458877 w 579867"/>
                <a:gd name="connsiteY23" fmla="*/ 152516 h 409026"/>
                <a:gd name="connsiteX24" fmla="*/ 579867 w 579867"/>
                <a:gd name="connsiteY24" fmla="*/ 280771 h 409026"/>
                <a:gd name="connsiteX25" fmla="*/ 451400 w 579867"/>
                <a:gd name="connsiteY25" fmla="*/ 409026 h 409026"/>
                <a:gd name="connsiteX26" fmla="*/ 322932 w 579867"/>
                <a:gd name="connsiteY26" fmla="*/ 281450 h 409026"/>
                <a:gd name="connsiteX27" fmla="*/ 434407 w 579867"/>
                <a:gd name="connsiteY27" fmla="*/ 2545 h 409026"/>
                <a:gd name="connsiteX28" fmla="*/ 112986 w 579867"/>
                <a:gd name="connsiteY28" fmla="*/ 2545 h 409026"/>
                <a:gd name="connsiteX29" fmla="*/ 125221 w 579867"/>
                <a:gd name="connsiteY29" fmla="*/ 2545 h 409026"/>
                <a:gd name="connsiteX30" fmla="*/ 141534 w 579867"/>
                <a:gd name="connsiteY30" fmla="*/ 18832 h 409026"/>
                <a:gd name="connsiteX31" fmla="*/ 168723 w 579867"/>
                <a:gd name="connsiteY31" fmla="*/ 45976 h 409026"/>
                <a:gd name="connsiteX32" fmla="*/ 169403 w 579867"/>
                <a:gd name="connsiteY32" fmla="*/ 57512 h 409026"/>
                <a:gd name="connsiteX33" fmla="*/ 137456 w 579867"/>
                <a:gd name="connsiteY33" fmla="*/ 152516 h 409026"/>
                <a:gd name="connsiteX34" fmla="*/ 258446 w 579867"/>
                <a:gd name="connsiteY34" fmla="*/ 280771 h 409026"/>
                <a:gd name="connsiteX35" fmla="*/ 129979 w 579867"/>
                <a:gd name="connsiteY35" fmla="*/ 409026 h 409026"/>
                <a:gd name="connsiteX36" fmla="*/ 832 w 579867"/>
                <a:gd name="connsiteY36" fmla="*/ 281450 h 409026"/>
                <a:gd name="connsiteX37" fmla="*/ 112986 w 579867"/>
                <a:gd name="connsiteY37" fmla="*/ 2545 h 409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9867" h="409026">
                  <a:moveTo>
                    <a:pt x="440524" y="21546"/>
                  </a:moveTo>
                  <a:cubicBezTo>
                    <a:pt x="414695" y="45976"/>
                    <a:pt x="330409" y="138265"/>
                    <a:pt x="340605" y="280092"/>
                  </a:cubicBezTo>
                  <a:cubicBezTo>
                    <a:pt x="345363" y="343881"/>
                    <a:pt x="392264" y="390704"/>
                    <a:pt x="451400" y="390704"/>
                  </a:cubicBezTo>
                  <a:cubicBezTo>
                    <a:pt x="512575" y="390704"/>
                    <a:pt x="562194" y="341166"/>
                    <a:pt x="562194" y="280771"/>
                  </a:cubicBezTo>
                  <a:cubicBezTo>
                    <a:pt x="562194" y="219697"/>
                    <a:pt x="512575" y="170159"/>
                    <a:pt x="451400" y="170159"/>
                  </a:cubicBezTo>
                  <a:cubicBezTo>
                    <a:pt x="448001" y="170159"/>
                    <a:pt x="444603" y="168123"/>
                    <a:pt x="443243" y="165409"/>
                  </a:cubicBezTo>
                  <a:cubicBezTo>
                    <a:pt x="439845" y="158623"/>
                    <a:pt x="432368" y="115193"/>
                    <a:pt x="472471" y="53440"/>
                  </a:cubicBezTo>
                  <a:cubicBezTo>
                    <a:pt x="462275" y="43261"/>
                    <a:pt x="454798" y="36475"/>
                    <a:pt x="450040" y="31046"/>
                  </a:cubicBezTo>
                  <a:cubicBezTo>
                    <a:pt x="445962" y="26975"/>
                    <a:pt x="443243" y="24260"/>
                    <a:pt x="440524" y="21546"/>
                  </a:cubicBezTo>
                  <a:close/>
                  <a:moveTo>
                    <a:pt x="118424" y="21546"/>
                  </a:moveTo>
                  <a:cubicBezTo>
                    <a:pt x="93274" y="45976"/>
                    <a:pt x="8988" y="138265"/>
                    <a:pt x="19184" y="280092"/>
                  </a:cubicBezTo>
                  <a:cubicBezTo>
                    <a:pt x="23942" y="343881"/>
                    <a:pt x="70163" y="390704"/>
                    <a:pt x="129979" y="390704"/>
                  </a:cubicBezTo>
                  <a:cubicBezTo>
                    <a:pt x="190474" y="390704"/>
                    <a:pt x="240094" y="341166"/>
                    <a:pt x="240094" y="280771"/>
                  </a:cubicBezTo>
                  <a:cubicBezTo>
                    <a:pt x="240094" y="219697"/>
                    <a:pt x="190474" y="170159"/>
                    <a:pt x="129979" y="170159"/>
                  </a:cubicBezTo>
                  <a:cubicBezTo>
                    <a:pt x="126580" y="170159"/>
                    <a:pt x="123182" y="168123"/>
                    <a:pt x="121822" y="165409"/>
                  </a:cubicBezTo>
                  <a:cubicBezTo>
                    <a:pt x="118424" y="158623"/>
                    <a:pt x="110947" y="115193"/>
                    <a:pt x="150370" y="53440"/>
                  </a:cubicBezTo>
                  <a:cubicBezTo>
                    <a:pt x="140175" y="43261"/>
                    <a:pt x="133377" y="36475"/>
                    <a:pt x="127940" y="31046"/>
                  </a:cubicBezTo>
                  <a:cubicBezTo>
                    <a:pt x="123861" y="26975"/>
                    <a:pt x="121142" y="24260"/>
                    <a:pt x="118424" y="21546"/>
                  </a:cubicBezTo>
                  <a:close/>
                  <a:moveTo>
                    <a:pt x="434407" y="2545"/>
                  </a:moveTo>
                  <a:cubicBezTo>
                    <a:pt x="437805" y="-848"/>
                    <a:pt x="443243" y="-848"/>
                    <a:pt x="446642" y="2545"/>
                  </a:cubicBezTo>
                  <a:cubicBezTo>
                    <a:pt x="452080" y="7295"/>
                    <a:pt x="455478" y="10688"/>
                    <a:pt x="462955" y="18153"/>
                  </a:cubicBezTo>
                  <a:cubicBezTo>
                    <a:pt x="469073" y="24260"/>
                    <a:pt x="477229" y="33082"/>
                    <a:pt x="490144" y="45976"/>
                  </a:cubicBezTo>
                  <a:cubicBezTo>
                    <a:pt x="493543" y="49369"/>
                    <a:pt x="494222" y="54119"/>
                    <a:pt x="491503" y="57512"/>
                  </a:cubicBezTo>
                  <a:cubicBezTo>
                    <a:pt x="458877" y="105692"/>
                    <a:pt x="457517" y="139622"/>
                    <a:pt x="458877" y="152516"/>
                  </a:cubicBezTo>
                  <a:cubicBezTo>
                    <a:pt x="526169" y="155909"/>
                    <a:pt x="579867" y="212232"/>
                    <a:pt x="579867" y="280771"/>
                  </a:cubicBezTo>
                  <a:cubicBezTo>
                    <a:pt x="579867" y="351345"/>
                    <a:pt x="522091" y="409026"/>
                    <a:pt x="451400" y="409026"/>
                  </a:cubicBezTo>
                  <a:cubicBezTo>
                    <a:pt x="382068" y="409026"/>
                    <a:pt x="328370" y="355417"/>
                    <a:pt x="322932" y="281450"/>
                  </a:cubicBezTo>
                  <a:cubicBezTo>
                    <a:pt x="313416" y="155230"/>
                    <a:pt x="377310" y="52083"/>
                    <a:pt x="434407" y="2545"/>
                  </a:cubicBezTo>
                  <a:close/>
                  <a:moveTo>
                    <a:pt x="112986" y="2545"/>
                  </a:moveTo>
                  <a:cubicBezTo>
                    <a:pt x="116384" y="-848"/>
                    <a:pt x="121142" y="-848"/>
                    <a:pt x="125221" y="2545"/>
                  </a:cubicBezTo>
                  <a:cubicBezTo>
                    <a:pt x="129979" y="7295"/>
                    <a:pt x="133377" y="10688"/>
                    <a:pt x="141534" y="18832"/>
                  </a:cubicBezTo>
                  <a:cubicBezTo>
                    <a:pt x="146972" y="24260"/>
                    <a:pt x="155129" y="33082"/>
                    <a:pt x="168723" y="45976"/>
                  </a:cubicBezTo>
                  <a:cubicBezTo>
                    <a:pt x="171442" y="49369"/>
                    <a:pt x="172122" y="54119"/>
                    <a:pt x="169403" y="57512"/>
                  </a:cubicBezTo>
                  <a:cubicBezTo>
                    <a:pt x="136776" y="105692"/>
                    <a:pt x="136096" y="139622"/>
                    <a:pt x="137456" y="152516"/>
                  </a:cubicBezTo>
                  <a:cubicBezTo>
                    <a:pt x="204748" y="155909"/>
                    <a:pt x="258446" y="212232"/>
                    <a:pt x="258446" y="280771"/>
                  </a:cubicBezTo>
                  <a:cubicBezTo>
                    <a:pt x="258446" y="351345"/>
                    <a:pt x="200670" y="409026"/>
                    <a:pt x="129979" y="409026"/>
                  </a:cubicBezTo>
                  <a:cubicBezTo>
                    <a:pt x="60647" y="409026"/>
                    <a:pt x="6269" y="355417"/>
                    <a:pt x="832" y="281450"/>
                  </a:cubicBezTo>
                  <a:cubicBezTo>
                    <a:pt x="-8005" y="155230"/>
                    <a:pt x="55209" y="52083"/>
                    <a:pt x="112986" y="2545"/>
                  </a:cubicBezTo>
                  <a:close/>
                </a:path>
              </a:pathLst>
            </a:custGeom>
            <a:solidFill>
              <a:srgbClr val="9B6A64"/>
            </a:solidFill>
            <a:ln>
              <a:noFill/>
            </a:ln>
          </p:spPr>
        </p:sp>
        <p:sp>
          <p:nvSpPr>
            <p:cNvPr id="17" name="left-quote_157247"/>
            <p:cNvSpPr>
              <a:spLocks noChangeAspect="1"/>
            </p:cNvSpPr>
            <p:nvPr/>
          </p:nvSpPr>
          <p:spPr bwMode="auto">
            <a:xfrm rot="10800000">
              <a:off x="9996491" y="3666917"/>
              <a:ext cx="866825" cy="611439"/>
            </a:xfrm>
            <a:custGeom>
              <a:avLst/>
              <a:gdLst>
                <a:gd name="connsiteX0" fmla="*/ 440524 w 579867"/>
                <a:gd name="connsiteY0" fmla="*/ 21546 h 409026"/>
                <a:gd name="connsiteX1" fmla="*/ 340605 w 579867"/>
                <a:gd name="connsiteY1" fmla="*/ 280092 h 409026"/>
                <a:gd name="connsiteX2" fmla="*/ 451400 w 579867"/>
                <a:gd name="connsiteY2" fmla="*/ 390704 h 409026"/>
                <a:gd name="connsiteX3" fmla="*/ 562194 w 579867"/>
                <a:gd name="connsiteY3" fmla="*/ 280771 h 409026"/>
                <a:gd name="connsiteX4" fmla="*/ 451400 w 579867"/>
                <a:gd name="connsiteY4" fmla="*/ 170159 h 409026"/>
                <a:gd name="connsiteX5" fmla="*/ 443243 w 579867"/>
                <a:gd name="connsiteY5" fmla="*/ 165409 h 409026"/>
                <a:gd name="connsiteX6" fmla="*/ 472471 w 579867"/>
                <a:gd name="connsiteY6" fmla="*/ 53440 h 409026"/>
                <a:gd name="connsiteX7" fmla="*/ 450040 w 579867"/>
                <a:gd name="connsiteY7" fmla="*/ 31046 h 409026"/>
                <a:gd name="connsiteX8" fmla="*/ 440524 w 579867"/>
                <a:gd name="connsiteY8" fmla="*/ 21546 h 409026"/>
                <a:gd name="connsiteX9" fmla="*/ 118424 w 579867"/>
                <a:gd name="connsiteY9" fmla="*/ 21546 h 409026"/>
                <a:gd name="connsiteX10" fmla="*/ 19184 w 579867"/>
                <a:gd name="connsiteY10" fmla="*/ 280092 h 409026"/>
                <a:gd name="connsiteX11" fmla="*/ 129979 w 579867"/>
                <a:gd name="connsiteY11" fmla="*/ 390704 h 409026"/>
                <a:gd name="connsiteX12" fmla="*/ 240094 w 579867"/>
                <a:gd name="connsiteY12" fmla="*/ 280771 h 409026"/>
                <a:gd name="connsiteX13" fmla="*/ 129979 w 579867"/>
                <a:gd name="connsiteY13" fmla="*/ 170159 h 409026"/>
                <a:gd name="connsiteX14" fmla="*/ 121822 w 579867"/>
                <a:gd name="connsiteY14" fmla="*/ 165409 h 409026"/>
                <a:gd name="connsiteX15" fmla="*/ 150370 w 579867"/>
                <a:gd name="connsiteY15" fmla="*/ 53440 h 409026"/>
                <a:gd name="connsiteX16" fmla="*/ 127940 w 579867"/>
                <a:gd name="connsiteY16" fmla="*/ 31046 h 409026"/>
                <a:gd name="connsiteX17" fmla="*/ 118424 w 579867"/>
                <a:gd name="connsiteY17" fmla="*/ 21546 h 409026"/>
                <a:gd name="connsiteX18" fmla="*/ 434407 w 579867"/>
                <a:gd name="connsiteY18" fmla="*/ 2545 h 409026"/>
                <a:gd name="connsiteX19" fmla="*/ 446642 w 579867"/>
                <a:gd name="connsiteY19" fmla="*/ 2545 h 409026"/>
                <a:gd name="connsiteX20" fmla="*/ 462955 w 579867"/>
                <a:gd name="connsiteY20" fmla="*/ 18153 h 409026"/>
                <a:gd name="connsiteX21" fmla="*/ 490144 w 579867"/>
                <a:gd name="connsiteY21" fmla="*/ 45976 h 409026"/>
                <a:gd name="connsiteX22" fmla="*/ 491503 w 579867"/>
                <a:gd name="connsiteY22" fmla="*/ 57512 h 409026"/>
                <a:gd name="connsiteX23" fmla="*/ 458877 w 579867"/>
                <a:gd name="connsiteY23" fmla="*/ 152516 h 409026"/>
                <a:gd name="connsiteX24" fmla="*/ 579867 w 579867"/>
                <a:gd name="connsiteY24" fmla="*/ 280771 h 409026"/>
                <a:gd name="connsiteX25" fmla="*/ 451400 w 579867"/>
                <a:gd name="connsiteY25" fmla="*/ 409026 h 409026"/>
                <a:gd name="connsiteX26" fmla="*/ 322932 w 579867"/>
                <a:gd name="connsiteY26" fmla="*/ 281450 h 409026"/>
                <a:gd name="connsiteX27" fmla="*/ 434407 w 579867"/>
                <a:gd name="connsiteY27" fmla="*/ 2545 h 409026"/>
                <a:gd name="connsiteX28" fmla="*/ 112986 w 579867"/>
                <a:gd name="connsiteY28" fmla="*/ 2545 h 409026"/>
                <a:gd name="connsiteX29" fmla="*/ 125221 w 579867"/>
                <a:gd name="connsiteY29" fmla="*/ 2545 h 409026"/>
                <a:gd name="connsiteX30" fmla="*/ 141534 w 579867"/>
                <a:gd name="connsiteY30" fmla="*/ 18832 h 409026"/>
                <a:gd name="connsiteX31" fmla="*/ 168723 w 579867"/>
                <a:gd name="connsiteY31" fmla="*/ 45976 h 409026"/>
                <a:gd name="connsiteX32" fmla="*/ 169403 w 579867"/>
                <a:gd name="connsiteY32" fmla="*/ 57512 h 409026"/>
                <a:gd name="connsiteX33" fmla="*/ 137456 w 579867"/>
                <a:gd name="connsiteY33" fmla="*/ 152516 h 409026"/>
                <a:gd name="connsiteX34" fmla="*/ 258446 w 579867"/>
                <a:gd name="connsiteY34" fmla="*/ 280771 h 409026"/>
                <a:gd name="connsiteX35" fmla="*/ 129979 w 579867"/>
                <a:gd name="connsiteY35" fmla="*/ 409026 h 409026"/>
                <a:gd name="connsiteX36" fmla="*/ 832 w 579867"/>
                <a:gd name="connsiteY36" fmla="*/ 281450 h 409026"/>
                <a:gd name="connsiteX37" fmla="*/ 112986 w 579867"/>
                <a:gd name="connsiteY37" fmla="*/ 2545 h 409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9867" h="409026">
                  <a:moveTo>
                    <a:pt x="440524" y="21546"/>
                  </a:moveTo>
                  <a:cubicBezTo>
                    <a:pt x="414695" y="45976"/>
                    <a:pt x="330409" y="138265"/>
                    <a:pt x="340605" y="280092"/>
                  </a:cubicBezTo>
                  <a:cubicBezTo>
                    <a:pt x="345363" y="343881"/>
                    <a:pt x="392264" y="390704"/>
                    <a:pt x="451400" y="390704"/>
                  </a:cubicBezTo>
                  <a:cubicBezTo>
                    <a:pt x="512575" y="390704"/>
                    <a:pt x="562194" y="341166"/>
                    <a:pt x="562194" y="280771"/>
                  </a:cubicBezTo>
                  <a:cubicBezTo>
                    <a:pt x="562194" y="219697"/>
                    <a:pt x="512575" y="170159"/>
                    <a:pt x="451400" y="170159"/>
                  </a:cubicBezTo>
                  <a:cubicBezTo>
                    <a:pt x="448001" y="170159"/>
                    <a:pt x="444603" y="168123"/>
                    <a:pt x="443243" y="165409"/>
                  </a:cubicBezTo>
                  <a:cubicBezTo>
                    <a:pt x="439845" y="158623"/>
                    <a:pt x="432368" y="115193"/>
                    <a:pt x="472471" y="53440"/>
                  </a:cubicBezTo>
                  <a:cubicBezTo>
                    <a:pt x="462275" y="43261"/>
                    <a:pt x="454798" y="36475"/>
                    <a:pt x="450040" y="31046"/>
                  </a:cubicBezTo>
                  <a:cubicBezTo>
                    <a:pt x="445962" y="26975"/>
                    <a:pt x="443243" y="24260"/>
                    <a:pt x="440524" y="21546"/>
                  </a:cubicBezTo>
                  <a:close/>
                  <a:moveTo>
                    <a:pt x="118424" y="21546"/>
                  </a:moveTo>
                  <a:cubicBezTo>
                    <a:pt x="93274" y="45976"/>
                    <a:pt x="8988" y="138265"/>
                    <a:pt x="19184" y="280092"/>
                  </a:cubicBezTo>
                  <a:cubicBezTo>
                    <a:pt x="23942" y="343881"/>
                    <a:pt x="70163" y="390704"/>
                    <a:pt x="129979" y="390704"/>
                  </a:cubicBezTo>
                  <a:cubicBezTo>
                    <a:pt x="190474" y="390704"/>
                    <a:pt x="240094" y="341166"/>
                    <a:pt x="240094" y="280771"/>
                  </a:cubicBezTo>
                  <a:cubicBezTo>
                    <a:pt x="240094" y="219697"/>
                    <a:pt x="190474" y="170159"/>
                    <a:pt x="129979" y="170159"/>
                  </a:cubicBezTo>
                  <a:cubicBezTo>
                    <a:pt x="126580" y="170159"/>
                    <a:pt x="123182" y="168123"/>
                    <a:pt x="121822" y="165409"/>
                  </a:cubicBezTo>
                  <a:cubicBezTo>
                    <a:pt x="118424" y="158623"/>
                    <a:pt x="110947" y="115193"/>
                    <a:pt x="150370" y="53440"/>
                  </a:cubicBezTo>
                  <a:cubicBezTo>
                    <a:pt x="140175" y="43261"/>
                    <a:pt x="133377" y="36475"/>
                    <a:pt x="127940" y="31046"/>
                  </a:cubicBezTo>
                  <a:cubicBezTo>
                    <a:pt x="123861" y="26975"/>
                    <a:pt x="121142" y="24260"/>
                    <a:pt x="118424" y="21546"/>
                  </a:cubicBezTo>
                  <a:close/>
                  <a:moveTo>
                    <a:pt x="434407" y="2545"/>
                  </a:moveTo>
                  <a:cubicBezTo>
                    <a:pt x="437805" y="-848"/>
                    <a:pt x="443243" y="-848"/>
                    <a:pt x="446642" y="2545"/>
                  </a:cubicBezTo>
                  <a:cubicBezTo>
                    <a:pt x="452080" y="7295"/>
                    <a:pt x="455478" y="10688"/>
                    <a:pt x="462955" y="18153"/>
                  </a:cubicBezTo>
                  <a:cubicBezTo>
                    <a:pt x="469073" y="24260"/>
                    <a:pt x="477229" y="33082"/>
                    <a:pt x="490144" y="45976"/>
                  </a:cubicBezTo>
                  <a:cubicBezTo>
                    <a:pt x="493543" y="49369"/>
                    <a:pt x="494222" y="54119"/>
                    <a:pt x="491503" y="57512"/>
                  </a:cubicBezTo>
                  <a:cubicBezTo>
                    <a:pt x="458877" y="105692"/>
                    <a:pt x="457517" y="139622"/>
                    <a:pt x="458877" y="152516"/>
                  </a:cubicBezTo>
                  <a:cubicBezTo>
                    <a:pt x="526169" y="155909"/>
                    <a:pt x="579867" y="212232"/>
                    <a:pt x="579867" y="280771"/>
                  </a:cubicBezTo>
                  <a:cubicBezTo>
                    <a:pt x="579867" y="351345"/>
                    <a:pt x="522091" y="409026"/>
                    <a:pt x="451400" y="409026"/>
                  </a:cubicBezTo>
                  <a:cubicBezTo>
                    <a:pt x="382068" y="409026"/>
                    <a:pt x="328370" y="355417"/>
                    <a:pt x="322932" y="281450"/>
                  </a:cubicBezTo>
                  <a:cubicBezTo>
                    <a:pt x="313416" y="155230"/>
                    <a:pt x="377310" y="52083"/>
                    <a:pt x="434407" y="2545"/>
                  </a:cubicBezTo>
                  <a:close/>
                  <a:moveTo>
                    <a:pt x="112986" y="2545"/>
                  </a:moveTo>
                  <a:cubicBezTo>
                    <a:pt x="116384" y="-848"/>
                    <a:pt x="121142" y="-848"/>
                    <a:pt x="125221" y="2545"/>
                  </a:cubicBezTo>
                  <a:cubicBezTo>
                    <a:pt x="129979" y="7295"/>
                    <a:pt x="133377" y="10688"/>
                    <a:pt x="141534" y="18832"/>
                  </a:cubicBezTo>
                  <a:cubicBezTo>
                    <a:pt x="146972" y="24260"/>
                    <a:pt x="155129" y="33082"/>
                    <a:pt x="168723" y="45976"/>
                  </a:cubicBezTo>
                  <a:cubicBezTo>
                    <a:pt x="171442" y="49369"/>
                    <a:pt x="172122" y="54119"/>
                    <a:pt x="169403" y="57512"/>
                  </a:cubicBezTo>
                  <a:cubicBezTo>
                    <a:pt x="136776" y="105692"/>
                    <a:pt x="136096" y="139622"/>
                    <a:pt x="137456" y="152516"/>
                  </a:cubicBezTo>
                  <a:cubicBezTo>
                    <a:pt x="204748" y="155909"/>
                    <a:pt x="258446" y="212232"/>
                    <a:pt x="258446" y="280771"/>
                  </a:cubicBezTo>
                  <a:cubicBezTo>
                    <a:pt x="258446" y="351345"/>
                    <a:pt x="200670" y="409026"/>
                    <a:pt x="129979" y="409026"/>
                  </a:cubicBezTo>
                  <a:cubicBezTo>
                    <a:pt x="60647" y="409026"/>
                    <a:pt x="6269" y="355417"/>
                    <a:pt x="832" y="281450"/>
                  </a:cubicBezTo>
                  <a:cubicBezTo>
                    <a:pt x="-8005" y="155230"/>
                    <a:pt x="55209" y="52083"/>
                    <a:pt x="112986" y="2545"/>
                  </a:cubicBezTo>
                  <a:close/>
                </a:path>
              </a:pathLst>
            </a:custGeom>
            <a:solidFill>
              <a:srgbClr val="9B6A64"/>
            </a:solidFill>
            <a:ln>
              <a:noFill/>
            </a:ln>
          </p:spPr>
        </p:sp>
      </p:grpSp>
      <p:sp>
        <p:nvSpPr>
          <p:cNvPr id="6" name="文本框 5"/>
          <p:cNvSpPr txBox="1"/>
          <p:nvPr/>
        </p:nvSpPr>
        <p:spPr>
          <a:xfrm>
            <a:off x="12132310" y="53257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0" y="592929"/>
            <a:ext cx="12192000" cy="5672142"/>
            <a:chOff x="0" y="521489"/>
            <a:chExt cx="12192000" cy="5672142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0" y="521489"/>
              <a:ext cx="12192000" cy="0"/>
            </a:xfrm>
            <a:prstGeom prst="line">
              <a:avLst/>
            </a:prstGeom>
            <a:ln w="10160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0" y="6193631"/>
              <a:ext cx="12192000" cy="0"/>
            </a:xfrm>
            <a:prstGeom prst="line">
              <a:avLst/>
            </a:prstGeom>
            <a:ln w="10160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0" y="678652"/>
              <a:ext cx="12192000" cy="0"/>
            </a:xfrm>
            <a:prstGeom prst="line">
              <a:avLst/>
            </a:prstGeom>
            <a:ln w="3175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0" y="6015036"/>
              <a:ext cx="12192000" cy="0"/>
            </a:xfrm>
            <a:prstGeom prst="line">
              <a:avLst/>
            </a:prstGeom>
            <a:ln w="3175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25"/>
          <p:cNvSpPr txBox="1"/>
          <p:nvPr/>
        </p:nvSpPr>
        <p:spPr>
          <a:xfrm flipH="1">
            <a:off x="4585445" y="4499387"/>
            <a:ext cx="302111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dist" fontAlgn="base">
              <a:defRPr/>
            </a:pPr>
            <a:r>
              <a:rPr lang="zh-CN" altLang="en-US" sz="2000">
                <a:solidFill>
                  <a:srgbClr val="9B6A6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研究方法及过程</a:t>
            </a:r>
            <a:endParaRPr lang="zh-CN" altLang="zh-CN" sz="2000" dirty="0">
              <a:solidFill>
                <a:srgbClr val="9B6A6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TextBox 25"/>
          <p:cNvSpPr txBox="1"/>
          <p:nvPr/>
        </p:nvSpPr>
        <p:spPr>
          <a:xfrm flipH="1">
            <a:off x="4585445" y="3576057"/>
            <a:ext cx="302111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lvl="0" algn="dist" fontAlgn="base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000" noProof="1">
                <a:solidFill>
                  <a:srgbClr val="9B6A64"/>
                </a:solidFill>
                <a:sym typeface="微软雅黑" panose="020B0503020204020204" pitchFamily="34" charset="-122"/>
              </a:rPr>
              <a:t>PART 3</a:t>
            </a:r>
            <a:endParaRPr lang="zh-CN" altLang="zh-CN" sz="6000" dirty="0">
              <a:solidFill>
                <a:srgbClr val="9B6A64"/>
              </a:solidFill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312645" y="1729904"/>
            <a:ext cx="1566711" cy="1566711"/>
          </a:xfrm>
          <a:prstGeom prst="ellipse">
            <a:avLst/>
          </a:prstGeom>
          <a:solidFill>
            <a:srgbClr val="9B6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B6A64"/>
              </a:solidFill>
            </a:endParaRPr>
          </a:p>
        </p:txBody>
      </p:sp>
      <p:sp>
        <p:nvSpPr>
          <p:cNvPr id="18" name="books-stack-of-three_29302"/>
          <p:cNvSpPr>
            <a:spLocks noChangeAspect="1"/>
          </p:cNvSpPr>
          <p:nvPr/>
        </p:nvSpPr>
        <p:spPr bwMode="auto">
          <a:xfrm>
            <a:off x="5476617" y="1911641"/>
            <a:ext cx="1238767" cy="1162706"/>
          </a:xfrm>
          <a:custGeom>
            <a:avLst/>
            <a:gdLst>
              <a:gd name="connsiteX0" fmla="*/ 374444 w 605663"/>
              <a:gd name="connsiteY0" fmla="*/ 479361 h 568475"/>
              <a:gd name="connsiteX1" fmla="*/ 338074 w 605663"/>
              <a:gd name="connsiteY1" fmla="*/ 506122 h 568475"/>
              <a:gd name="connsiteX2" fmla="*/ 332749 w 605663"/>
              <a:gd name="connsiteY2" fmla="*/ 507204 h 568475"/>
              <a:gd name="connsiteX3" fmla="*/ 328417 w 605663"/>
              <a:gd name="connsiteY3" fmla="*/ 503780 h 568475"/>
              <a:gd name="connsiteX4" fmla="*/ 322641 w 605663"/>
              <a:gd name="connsiteY4" fmla="*/ 491976 h 568475"/>
              <a:gd name="connsiteX5" fmla="*/ 310819 w 605663"/>
              <a:gd name="connsiteY5" fmla="*/ 526126 h 568475"/>
              <a:gd name="connsiteX6" fmla="*/ 315512 w 605663"/>
              <a:gd name="connsiteY6" fmla="*/ 526126 h 568475"/>
              <a:gd name="connsiteX7" fmla="*/ 322009 w 605663"/>
              <a:gd name="connsiteY7" fmla="*/ 532523 h 568475"/>
              <a:gd name="connsiteX8" fmla="*/ 315512 w 605663"/>
              <a:gd name="connsiteY8" fmla="*/ 539011 h 568475"/>
              <a:gd name="connsiteX9" fmla="*/ 308382 w 605663"/>
              <a:gd name="connsiteY9" fmla="*/ 539011 h 568475"/>
              <a:gd name="connsiteX10" fmla="*/ 308201 w 605663"/>
              <a:gd name="connsiteY10" fmla="*/ 540813 h 568475"/>
              <a:gd name="connsiteX11" fmla="*/ 315602 w 605663"/>
              <a:gd name="connsiteY11" fmla="*/ 540813 h 568475"/>
              <a:gd name="connsiteX12" fmla="*/ 322009 w 605663"/>
              <a:gd name="connsiteY12" fmla="*/ 547300 h 568475"/>
              <a:gd name="connsiteX13" fmla="*/ 315602 w 605663"/>
              <a:gd name="connsiteY13" fmla="*/ 553698 h 568475"/>
              <a:gd name="connsiteX14" fmla="*/ 307118 w 605663"/>
              <a:gd name="connsiteY14" fmla="*/ 553698 h 568475"/>
              <a:gd name="connsiteX15" fmla="*/ 307118 w 605663"/>
              <a:gd name="connsiteY15" fmla="*/ 555410 h 568475"/>
              <a:gd name="connsiteX16" fmla="*/ 412710 w 605663"/>
              <a:gd name="connsiteY16" fmla="*/ 529099 h 568475"/>
              <a:gd name="connsiteX17" fmla="*/ 383650 w 605663"/>
              <a:gd name="connsiteY17" fmla="*/ 483416 h 568475"/>
              <a:gd name="connsiteX18" fmla="*/ 374444 w 605663"/>
              <a:gd name="connsiteY18" fmla="*/ 479361 h 568475"/>
              <a:gd name="connsiteX19" fmla="*/ 226526 w 605663"/>
              <a:gd name="connsiteY19" fmla="*/ 479361 h 568475"/>
              <a:gd name="connsiteX20" fmla="*/ 217411 w 605663"/>
              <a:gd name="connsiteY20" fmla="*/ 483416 h 568475"/>
              <a:gd name="connsiteX21" fmla="*/ 188260 w 605663"/>
              <a:gd name="connsiteY21" fmla="*/ 529460 h 568475"/>
              <a:gd name="connsiteX22" fmla="*/ 293942 w 605663"/>
              <a:gd name="connsiteY22" fmla="*/ 555410 h 568475"/>
              <a:gd name="connsiteX23" fmla="*/ 293852 w 605663"/>
              <a:gd name="connsiteY23" fmla="*/ 553788 h 568475"/>
              <a:gd name="connsiteX24" fmla="*/ 285459 w 605663"/>
              <a:gd name="connsiteY24" fmla="*/ 553788 h 568475"/>
              <a:gd name="connsiteX25" fmla="*/ 278961 w 605663"/>
              <a:gd name="connsiteY25" fmla="*/ 547300 h 568475"/>
              <a:gd name="connsiteX26" fmla="*/ 285459 w 605663"/>
              <a:gd name="connsiteY26" fmla="*/ 540813 h 568475"/>
              <a:gd name="connsiteX27" fmla="*/ 292859 w 605663"/>
              <a:gd name="connsiteY27" fmla="*/ 540813 h 568475"/>
              <a:gd name="connsiteX28" fmla="*/ 292588 w 605663"/>
              <a:gd name="connsiteY28" fmla="*/ 539011 h 568475"/>
              <a:gd name="connsiteX29" fmla="*/ 285459 w 605663"/>
              <a:gd name="connsiteY29" fmla="*/ 539011 h 568475"/>
              <a:gd name="connsiteX30" fmla="*/ 278961 w 605663"/>
              <a:gd name="connsiteY30" fmla="*/ 532613 h 568475"/>
              <a:gd name="connsiteX31" fmla="*/ 285459 w 605663"/>
              <a:gd name="connsiteY31" fmla="*/ 526126 h 568475"/>
              <a:gd name="connsiteX32" fmla="*/ 290242 w 605663"/>
              <a:gd name="connsiteY32" fmla="*/ 526126 h 568475"/>
              <a:gd name="connsiteX33" fmla="*/ 278329 w 605663"/>
              <a:gd name="connsiteY33" fmla="*/ 491976 h 568475"/>
              <a:gd name="connsiteX34" fmla="*/ 272553 w 605663"/>
              <a:gd name="connsiteY34" fmla="*/ 503780 h 568475"/>
              <a:gd name="connsiteX35" fmla="*/ 268311 w 605663"/>
              <a:gd name="connsiteY35" fmla="*/ 507204 h 568475"/>
              <a:gd name="connsiteX36" fmla="*/ 262896 w 605663"/>
              <a:gd name="connsiteY36" fmla="*/ 506122 h 568475"/>
              <a:gd name="connsiteX37" fmla="*/ 289249 w 605663"/>
              <a:gd name="connsiteY37" fmla="*/ 466206 h 568475"/>
              <a:gd name="connsiteX38" fmla="*/ 284737 w 605663"/>
              <a:gd name="connsiteY38" fmla="*/ 476117 h 568475"/>
              <a:gd name="connsiteX39" fmla="*/ 300530 w 605663"/>
              <a:gd name="connsiteY39" fmla="*/ 514052 h 568475"/>
              <a:gd name="connsiteX40" fmla="*/ 316324 w 605663"/>
              <a:gd name="connsiteY40" fmla="*/ 476117 h 568475"/>
              <a:gd name="connsiteX41" fmla="*/ 311721 w 605663"/>
              <a:gd name="connsiteY41" fmla="*/ 466206 h 568475"/>
              <a:gd name="connsiteX42" fmla="*/ 300530 w 605663"/>
              <a:gd name="connsiteY42" fmla="*/ 467197 h 568475"/>
              <a:gd name="connsiteX43" fmla="*/ 289249 w 605663"/>
              <a:gd name="connsiteY43" fmla="*/ 466206 h 568475"/>
              <a:gd name="connsiteX44" fmla="*/ 347911 w 605663"/>
              <a:gd name="connsiteY44" fmla="*/ 449536 h 568475"/>
              <a:gd name="connsiteX45" fmla="*/ 323273 w 605663"/>
              <a:gd name="connsiteY45" fmla="*/ 463142 h 568475"/>
              <a:gd name="connsiteX46" fmla="*/ 335998 w 605663"/>
              <a:gd name="connsiteY46" fmla="*/ 490624 h 568475"/>
              <a:gd name="connsiteX47" fmla="*/ 362622 w 605663"/>
              <a:gd name="connsiteY47" fmla="*/ 470981 h 568475"/>
              <a:gd name="connsiteX48" fmla="*/ 347911 w 605663"/>
              <a:gd name="connsiteY48" fmla="*/ 449536 h 568475"/>
              <a:gd name="connsiteX49" fmla="*/ 251796 w 605663"/>
              <a:gd name="connsiteY49" fmla="*/ 449536 h 568475"/>
              <a:gd name="connsiteX50" fmla="*/ 237085 w 605663"/>
              <a:gd name="connsiteY50" fmla="*/ 471071 h 568475"/>
              <a:gd name="connsiteX51" fmla="*/ 263708 w 605663"/>
              <a:gd name="connsiteY51" fmla="*/ 490714 h 568475"/>
              <a:gd name="connsiteX52" fmla="*/ 276434 w 605663"/>
              <a:gd name="connsiteY52" fmla="*/ 463232 h 568475"/>
              <a:gd name="connsiteX53" fmla="*/ 251796 w 605663"/>
              <a:gd name="connsiteY53" fmla="*/ 449536 h 568475"/>
              <a:gd name="connsiteX54" fmla="*/ 329823 w 605663"/>
              <a:gd name="connsiteY54" fmla="*/ 362706 h 568475"/>
              <a:gd name="connsiteX55" fmla="*/ 342948 w 605663"/>
              <a:gd name="connsiteY55" fmla="*/ 375831 h 568475"/>
              <a:gd name="connsiteX56" fmla="*/ 329823 w 605663"/>
              <a:gd name="connsiteY56" fmla="*/ 388956 h 568475"/>
              <a:gd name="connsiteX57" fmla="*/ 316698 w 605663"/>
              <a:gd name="connsiteY57" fmla="*/ 375831 h 568475"/>
              <a:gd name="connsiteX58" fmla="*/ 329823 w 605663"/>
              <a:gd name="connsiteY58" fmla="*/ 362706 h 568475"/>
              <a:gd name="connsiteX59" fmla="*/ 300543 w 605663"/>
              <a:gd name="connsiteY59" fmla="*/ 362706 h 568475"/>
              <a:gd name="connsiteX60" fmla="*/ 306959 w 605663"/>
              <a:gd name="connsiteY60" fmla="*/ 369200 h 568475"/>
              <a:gd name="connsiteX61" fmla="*/ 306959 w 605663"/>
              <a:gd name="connsiteY61" fmla="*/ 409065 h 568475"/>
              <a:gd name="connsiteX62" fmla="*/ 300543 w 605663"/>
              <a:gd name="connsiteY62" fmla="*/ 415559 h 568475"/>
              <a:gd name="connsiteX63" fmla="*/ 287710 w 605663"/>
              <a:gd name="connsiteY63" fmla="*/ 415559 h 568475"/>
              <a:gd name="connsiteX64" fmla="*/ 281203 w 605663"/>
              <a:gd name="connsiteY64" fmla="*/ 409065 h 568475"/>
              <a:gd name="connsiteX65" fmla="*/ 287710 w 605663"/>
              <a:gd name="connsiteY65" fmla="*/ 402662 h 568475"/>
              <a:gd name="connsiteX66" fmla="*/ 294036 w 605663"/>
              <a:gd name="connsiteY66" fmla="*/ 402662 h 568475"/>
              <a:gd name="connsiteX67" fmla="*/ 294036 w 605663"/>
              <a:gd name="connsiteY67" fmla="*/ 369200 h 568475"/>
              <a:gd name="connsiteX68" fmla="*/ 300543 w 605663"/>
              <a:gd name="connsiteY68" fmla="*/ 362706 h 568475"/>
              <a:gd name="connsiteX69" fmla="*/ 271536 w 605663"/>
              <a:gd name="connsiteY69" fmla="*/ 362706 h 568475"/>
              <a:gd name="connsiteX70" fmla="*/ 284661 w 605663"/>
              <a:gd name="connsiteY70" fmla="*/ 375831 h 568475"/>
              <a:gd name="connsiteX71" fmla="*/ 271536 w 605663"/>
              <a:gd name="connsiteY71" fmla="*/ 388956 h 568475"/>
              <a:gd name="connsiteX72" fmla="*/ 258411 w 605663"/>
              <a:gd name="connsiteY72" fmla="*/ 375831 h 568475"/>
              <a:gd name="connsiteX73" fmla="*/ 271536 w 605663"/>
              <a:gd name="connsiteY73" fmla="*/ 362706 h 568475"/>
              <a:gd name="connsiteX74" fmla="*/ 387697 w 605663"/>
              <a:gd name="connsiteY74" fmla="*/ 342854 h 568475"/>
              <a:gd name="connsiteX75" fmla="*/ 396805 w 605663"/>
              <a:gd name="connsiteY75" fmla="*/ 342854 h 568475"/>
              <a:gd name="connsiteX76" fmla="*/ 396805 w 605663"/>
              <a:gd name="connsiteY76" fmla="*/ 351932 h 568475"/>
              <a:gd name="connsiteX77" fmla="*/ 387697 w 605663"/>
              <a:gd name="connsiteY77" fmla="*/ 361100 h 568475"/>
              <a:gd name="connsiteX78" fmla="*/ 383097 w 605663"/>
              <a:gd name="connsiteY78" fmla="*/ 362988 h 568475"/>
              <a:gd name="connsiteX79" fmla="*/ 378498 w 605663"/>
              <a:gd name="connsiteY79" fmla="*/ 361100 h 568475"/>
              <a:gd name="connsiteX80" fmla="*/ 378498 w 605663"/>
              <a:gd name="connsiteY80" fmla="*/ 351932 h 568475"/>
              <a:gd name="connsiteX81" fmla="*/ 196933 w 605663"/>
              <a:gd name="connsiteY81" fmla="*/ 338415 h 568475"/>
              <a:gd name="connsiteX82" fmla="*/ 206041 w 605663"/>
              <a:gd name="connsiteY82" fmla="*/ 338415 h 568475"/>
              <a:gd name="connsiteX83" fmla="*/ 215240 w 605663"/>
              <a:gd name="connsiteY83" fmla="*/ 347522 h 568475"/>
              <a:gd name="connsiteX84" fmla="*/ 215240 w 605663"/>
              <a:gd name="connsiteY84" fmla="*/ 356719 h 568475"/>
              <a:gd name="connsiteX85" fmla="*/ 210641 w 605663"/>
              <a:gd name="connsiteY85" fmla="*/ 358613 h 568475"/>
              <a:gd name="connsiteX86" fmla="*/ 206041 w 605663"/>
              <a:gd name="connsiteY86" fmla="*/ 356719 h 568475"/>
              <a:gd name="connsiteX87" fmla="*/ 196933 w 605663"/>
              <a:gd name="connsiteY87" fmla="*/ 347522 h 568475"/>
              <a:gd name="connsiteX88" fmla="*/ 196933 w 605663"/>
              <a:gd name="connsiteY88" fmla="*/ 338415 h 568475"/>
              <a:gd name="connsiteX89" fmla="*/ 300530 w 605663"/>
              <a:gd name="connsiteY89" fmla="*/ 327893 h 568475"/>
              <a:gd name="connsiteX90" fmla="*/ 237265 w 605663"/>
              <a:gd name="connsiteY90" fmla="*/ 391058 h 568475"/>
              <a:gd name="connsiteX91" fmla="*/ 300530 w 605663"/>
              <a:gd name="connsiteY91" fmla="*/ 454222 h 568475"/>
              <a:gd name="connsiteX92" fmla="*/ 363795 w 605663"/>
              <a:gd name="connsiteY92" fmla="*/ 391058 h 568475"/>
              <a:gd name="connsiteX93" fmla="*/ 300530 w 605663"/>
              <a:gd name="connsiteY93" fmla="*/ 327893 h 568475"/>
              <a:gd name="connsiteX94" fmla="*/ 412183 w 605663"/>
              <a:gd name="connsiteY94" fmla="*/ 318375 h 568475"/>
              <a:gd name="connsiteX95" fmla="*/ 421291 w 605663"/>
              <a:gd name="connsiteY95" fmla="*/ 318375 h 568475"/>
              <a:gd name="connsiteX96" fmla="*/ 421291 w 605663"/>
              <a:gd name="connsiteY96" fmla="*/ 327482 h 568475"/>
              <a:gd name="connsiteX97" fmla="*/ 412183 w 605663"/>
              <a:gd name="connsiteY97" fmla="*/ 336679 h 568475"/>
              <a:gd name="connsiteX98" fmla="*/ 407583 w 605663"/>
              <a:gd name="connsiteY98" fmla="*/ 338573 h 568475"/>
              <a:gd name="connsiteX99" fmla="*/ 402984 w 605663"/>
              <a:gd name="connsiteY99" fmla="*/ 336679 h 568475"/>
              <a:gd name="connsiteX100" fmla="*/ 402984 w 605663"/>
              <a:gd name="connsiteY100" fmla="*/ 327482 h 568475"/>
              <a:gd name="connsiteX101" fmla="*/ 176892 w 605663"/>
              <a:gd name="connsiteY101" fmla="*/ 318375 h 568475"/>
              <a:gd name="connsiteX102" fmla="*/ 186000 w 605663"/>
              <a:gd name="connsiteY102" fmla="*/ 318375 h 568475"/>
              <a:gd name="connsiteX103" fmla="*/ 195199 w 605663"/>
              <a:gd name="connsiteY103" fmla="*/ 327482 h 568475"/>
              <a:gd name="connsiteX104" fmla="*/ 195199 w 605663"/>
              <a:gd name="connsiteY104" fmla="*/ 336679 h 568475"/>
              <a:gd name="connsiteX105" fmla="*/ 190600 w 605663"/>
              <a:gd name="connsiteY105" fmla="*/ 338573 h 568475"/>
              <a:gd name="connsiteX106" fmla="*/ 186000 w 605663"/>
              <a:gd name="connsiteY106" fmla="*/ 336679 h 568475"/>
              <a:gd name="connsiteX107" fmla="*/ 176892 w 605663"/>
              <a:gd name="connsiteY107" fmla="*/ 327482 h 568475"/>
              <a:gd name="connsiteX108" fmla="*/ 176892 w 605663"/>
              <a:gd name="connsiteY108" fmla="*/ 318375 h 568475"/>
              <a:gd name="connsiteX109" fmla="*/ 300548 w 605663"/>
              <a:gd name="connsiteY109" fmla="*/ 274499 h 568475"/>
              <a:gd name="connsiteX110" fmla="*/ 306959 w 605663"/>
              <a:gd name="connsiteY110" fmla="*/ 280910 h 568475"/>
              <a:gd name="connsiteX111" fmla="*/ 306959 w 605663"/>
              <a:gd name="connsiteY111" fmla="*/ 293914 h 568475"/>
              <a:gd name="connsiteX112" fmla="*/ 300548 w 605663"/>
              <a:gd name="connsiteY112" fmla="*/ 300326 h 568475"/>
              <a:gd name="connsiteX113" fmla="*/ 294046 w 605663"/>
              <a:gd name="connsiteY113" fmla="*/ 293914 h 568475"/>
              <a:gd name="connsiteX114" fmla="*/ 294046 w 605663"/>
              <a:gd name="connsiteY114" fmla="*/ 280910 h 568475"/>
              <a:gd name="connsiteX115" fmla="*/ 300548 w 605663"/>
              <a:gd name="connsiteY115" fmla="*/ 274499 h 568475"/>
              <a:gd name="connsiteX116" fmla="*/ 300548 w 605663"/>
              <a:gd name="connsiteY116" fmla="*/ 236394 h 568475"/>
              <a:gd name="connsiteX117" fmla="*/ 306959 w 605663"/>
              <a:gd name="connsiteY117" fmla="*/ 242891 h 568475"/>
              <a:gd name="connsiteX118" fmla="*/ 306959 w 605663"/>
              <a:gd name="connsiteY118" fmla="*/ 261933 h 568475"/>
              <a:gd name="connsiteX119" fmla="*/ 300548 w 605663"/>
              <a:gd name="connsiteY119" fmla="*/ 268431 h 568475"/>
              <a:gd name="connsiteX120" fmla="*/ 294046 w 605663"/>
              <a:gd name="connsiteY120" fmla="*/ 261933 h 568475"/>
              <a:gd name="connsiteX121" fmla="*/ 294046 w 605663"/>
              <a:gd name="connsiteY121" fmla="*/ 242891 h 568475"/>
              <a:gd name="connsiteX122" fmla="*/ 300548 w 605663"/>
              <a:gd name="connsiteY122" fmla="*/ 236394 h 568475"/>
              <a:gd name="connsiteX123" fmla="*/ 80322 w 605663"/>
              <a:gd name="connsiteY123" fmla="*/ 226525 h 568475"/>
              <a:gd name="connsiteX124" fmla="*/ 73824 w 605663"/>
              <a:gd name="connsiteY124" fmla="*/ 232922 h 568475"/>
              <a:gd name="connsiteX125" fmla="*/ 80322 w 605663"/>
              <a:gd name="connsiteY125" fmla="*/ 239410 h 568475"/>
              <a:gd name="connsiteX126" fmla="*/ 87542 w 605663"/>
              <a:gd name="connsiteY126" fmla="*/ 239410 h 568475"/>
              <a:gd name="connsiteX127" fmla="*/ 87542 w 605663"/>
              <a:gd name="connsiteY127" fmla="*/ 297978 h 568475"/>
              <a:gd name="connsiteX128" fmla="*/ 93950 w 605663"/>
              <a:gd name="connsiteY128" fmla="*/ 304466 h 568475"/>
              <a:gd name="connsiteX129" fmla="*/ 100447 w 605663"/>
              <a:gd name="connsiteY129" fmla="*/ 297978 h 568475"/>
              <a:gd name="connsiteX130" fmla="*/ 100447 w 605663"/>
              <a:gd name="connsiteY130" fmla="*/ 232922 h 568475"/>
              <a:gd name="connsiteX131" fmla="*/ 93950 w 605663"/>
              <a:gd name="connsiteY131" fmla="*/ 226525 h 568475"/>
              <a:gd name="connsiteX132" fmla="*/ 511623 w 605663"/>
              <a:gd name="connsiteY132" fmla="*/ 225624 h 568475"/>
              <a:gd name="connsiteX133" fmla="*/ 488339 w 605663"/>
              <a:gd name="connsiteY133" fmla="*/ 248871 h 568475"/>
              <a:gd name="connsiteX134" fmla="*/ 494837 w 605663"/>
              <a:gd name="connsiteY134" fmla="*/ 255358 h 568475"/>
              <a:gd name="connsiteX135" fmla="*/ 501335 w 605663"/>
              <a:gd name="connsiteY135" fmla="*/ 248871 h 568475"/>
              <a:gd name="connsiteX136" fmla="*/ 511623 w 605663"/>
              <a:gd name="connsiteY136" fmla="*/ 238509 h 568475"/>
              <a:gd name="connsiteX137" fmla="*/ 522002 w 605663"/>
              <a:gd name="connsiteY137" fmla="*/ 248871 h 568475"/>
              <a:gd name="connsiteX138" fmla="*/ 520738 w 605663"/>
              <a:gd name="connsiteY138" fmla="*/ 253737 h 568475"/>
              <a:gd name="connsiteX139" fmla="*/ 511713 w 605663"/>
              <a:gd name="connsiteY139" fmla="*/ 252115 h 568475"/>
              <a:gd name="connsiteX140" fmla="*/ 505216 w 605663"/>
              <a:gd name="connsiteY140" fmla="*/ 258512 h 568475"/>
              <a:gd name="connsiteX141" fmla="*/ 511713 w 605663"/>
              <a:gd name="connsiteY141" fmla="*/ 265000 h 568475"/>
              <a:gd name="connsiteX142" fmla="*/ 525341 w 605663"/>
              <a:gd name="connsiteY142" fmla="*/ 278606 h 568475"/>
              <a:gd name="connsiteX143" fmla="*/ 511713 w 605663"/>
              <a:gd name="connsiteY143" fmla="*/ 292302 h 568475"/>
              <a:gd name="connsiteX144" fmla="*/ 497996 w 605663"/>
              <a:gd name="connsiteY144" fmla="*/ 278606 h 568475"/>
              <a:gd name="connsiteX145" fmla="*/ 491588 w 605663"/>
              <a:gd name="connsiteY145" fmla="*/ 272208 h 568475"/>
              <a:gd name="connsiteX146" fmla="*/ 485090 w 605663"/>
              <a:gd name="connsiteY146" fmla="*/ 278606 h 568475"/>
              <a:gd name="connsiteX147" fmla="*/ 511713 w 605663"/>
              <a:gd name="connsiteY147" fmla="*/ 305187 h 568475"/>
              <a:gd name="connsiteX148" fmla="*/ 538247 w 605663"/>
              <a:gd name="connsiteY148" fmla="*/ 278606 h 568475"/>
              <a:gd name="connsiteX149" fmla="*/ 531388 w 605663"/>
              <a:gd name="connsiteY149" fmla="*/ 260945 h 568475"/>
              <a:gd name="connsiteX150" fmla="*/ 534908 w 605663"/>
              <a:gd name="connsiteY150" fmla="*/ 248871 h 568475"/>
              <a:gd name="connsiteX151" fmla="*/ 511623 w 605663"/>
              <a:gd name="connsiteY151" fmla="*/ 225624 h 568475"/>
              <a:gd name="connsiteX152" fmla="*/ 300548 w 605663"/>
              <a:gd name="connsiteY152" fmla="*/ 204428 h 568475"/>
              <a:gd name="connsiteX153" fmla="*/ 306959 w 605663"/>
              <a:gd name="connsiteY153" fmla="*/ 210907 h 568475"/>
              <a:gd name="connsiteX154" fmla="*/ 306959 w 605663"/>
              <a:gd name="connsiteY154" fmla="*/ 223776 h 568475"/>
              <a:gd name="connsiteX155" fmla="*/ 300548 w 605663"/>
              <a:gd name="connsiteY155" fmla="*/ 230255 h 568475"/>
              <a:gd name="connsiteX156" fmla="*/ 294046 w 605663"/>
              <a:gd name="connsiteY156" fmla="*/ 223776 h 568475"/>
              <a:gd name="connsiteX157" fmla="*/ 294046 w 605663"/>
              <a:gd name="connsiteY157" fmla="*/ 210907 h 568475"/>
              <a:gd name="connsiteX158" fmla="*/ 300548 w 605663"/>
              <a:gd name="connsiteY158" fmla="*/ 204428 h 568475"/>
              <a:gd name="connsiteX159" fmla="*/ 209649 w 605663"/>
              <a:gd name="connsiteY159" fmla="*/ 70372 h 568475"/>
              <a:gd name="connsiteX160" fmla="*/ 88083 w 605663"/>
              <a:gd name="connsiteY160" fmla="*/ 169398 h 568475"/>
              <a:gd name="connsiteX161" fmla="*/ 93950 w 605663"/>
              <a:gd name="connsiteY161" fmla="*/ 169037 h 568475"/>
              <a:gd name="connsiteX162" fmla="*/ 187989 w 605663"/>
              <a:gd name="connsiteY162" fmla="*/ 262927 h 568475"/>
              <a:gd name="connsiteX163" fmla="*/ 93950 w 605663"/>
              <a:gd name="connsiteY163" fmla="*/ 356727 h 568475"/>
              <a:gd name="connsiteX164" fmla="*/ 51984 w 605663"/>
              <a:gd name="connsiteY164" fmla="*/ 346635 h 568475"/>
              <a:gd name="connsiteX165" fmla="*/ 176347 w 605663"/>
              <a:gd name="connsiteY165" fmla="*/ 523062 h 568475"/>
              <a:gd name="connsiteX166" fmla="*/ 214071 w 605663"/>
              <a:gd name="connsiteY166" fmla="*/ 470891 h 568475"/>
              <a:gd name="connsiteX167" fmla="*/ 222465 w 605663"/>
              <a:gd name="connsiteY167" fmla="*/ 466836 h 568475"/>
              <a:gd name="connsiteX168" fmla="*/ 242139 w 605663"/>
              <a:gd name="connsiteY168" fmla="*/ 439805 h 568475"/>
              <a:gd name="connsiteX169" fmla="*/ 224269 w 605663"/>
              <a:gd name="connsiteY169" fmla="*/ 391058 h 568475"/>
              <a:gd name="connsiteX170" fmla="*/ 300530 w 605663"/>
              <a:gd name="connsiteY170" fmla="*/ 314918 h 568475"/>
              <a:gd name="connsiteX171" fmla="*/ 376701 w 605663"/>
              <a:gd name="connsiteY171" fmla="*/ 391058 h 568475"/>
              <a:gd name="connsiteX172" fmla="*/ 358921 w 605663"/>
              <a:gd name="connsiteY172" fmla="*/ 439805 h 568475"/>
              <a:gd name="connsiteX173" fmla="*/ 378596 w 605663"/>
              <a:gd name="connsiteY173" fmla="*/ 466836 h 568475"/>
              <a:gd name="connsiteX174" fmla="*/ 386989 w 605663"/>
              <a:gd name="connsiteY174" fmla="*/ 470891 h 568475"/>
              <a:gd name="connsiteX175" fmla="*/ 424623 w 605663"/>
              <a:gd name="connsiteY175" fmla="*/ 522792 h 568475"/>
              <a:gd name="connsiteX176" fmla="*/ 546369 w 605663"/>
              <a:gd name="connsiteY176" fmla="*/ 352582 h 568475"/>
              <a:gd name="connsiteX177" fmla="*/ 511623 w 605663"/>
              <a:gd name="connsiteY177" fmla="*/ 359340 h 568475"/>
              <a:gd name="connsiteX178" fmla="*/ 417674 w 605663"/>
              <a:gd name="connsiteY178" fmla="*/ 265540 h 568475"/>
              <a:gd name="connsiteX179" fmla="*/ 511623 w 605663"/>
              <a:gd name="connsiteY179" fmla="*/ 171651 h 568475"/>
              <a:gd name="connsiteX180" fmla="*/ 512796 w 605663"/>
              <a:gd name="connsiteY180" fmla="*/ 171741 h 568475"/>
              <a:gd name="connsiteX181" fmla="*/ 391592 w 605663"/>
              <a:gd name="connsiteY181" fmla="*/ 71093 h 568475"/>
              <a:gd name="connsiteX182" fmla="*/ 394480 w 605663"/>
              <a:gd name="connsiteY182" fmla="*/ 93890 h 568475"/>
              <a:gd name="connsiteX183" fmla="*/ 300530 w 605663"/>
              <a:gd name="connsiteY183" fmla="*/ 187689 h 568475"/>
              <a:gd name="connsiteX184" fmla="*/ 206490 w 605663"/>
              <a:gd name="connsiteY184" fmla="*/ 93890 h 568475"/>
              <a:gd name="connsiteX185" fmla="*/ 209649 w 605663"/>
              <a:gd name="connsiteY185" fmla="*/ 70372 h 568475"/>
              <a:gd name="connsiteX186" fmla="*/ 299718 w 605663"/>
              <a:gd name="connsiteY186" fmla="*/ 59650 h 568475"/>
              <a:gd name="connsiteX187" fmla="*/ 276434 w 605663"/>
              <a:gd name="connsiteY187" fmla="*/ 82897 h 568475"/>
              <a:gd name="connsiteX188" fmla="*/ 282932 w 605663"/>
              <a:gd name="connsiteY188" fmla="*/ 89384 h 568475"/>
              <a:gd name="connsiteX189" fmla="*/ 289339 w 605663"/>
              <a:gd name="connsiteY189" fmla="*/ 82897 h 568475"/>
              <a:gd name="connsiteX190" fmla="*/ 299718 w 605663"/>
              <a:gd name="connsiteY190" fmla="*/ 72625 h 568475"/>
              <a:gd name="connsiteX191" fmla="*/ 310006 w 605663"/>
              <a:gd name="connsiteY191" fmla="*/ 82897 h 568475"/>
              <a:gd name="connsiteX192" fmla="*/ 306396 w 605663"/>
              <a:gd name="connsiteY192" fmla="*/ 90736 h 568475"/>
              <a:gd name="connsiteX193" fmla="*/ 306216 w 605663"/>
              <a:gd name="connsiteY193" fmla="*/ 91006 h 568475"/>
              <a:gd name="connsiteX194" fmla="*/ 306035 w 605663"/>
              <a:gd name="connsiteY194" fmla="*/ 91096 h 568475"/>
              <a:gd name="connsiteX195" fmla="*/ 277787 w 605663"/>
              <a:gd name="connsiteY195" fmla="*/ 119389 h 568475"/>
              <a:gd name="connsiteX196" fmla="*/ 276343 w 605663"/>
              <a:gd name="connsiteY196" fmla="*/ 121462 h 568475"/>
              <a:gd name="connsiteX197" fmla="*/ 276343 w 605663"/>
              <a:gd name="connsiteY197" fmla="*/ 126418 h 568475"/>
              <a:gd name="connsiteX198" fmla="*/ 279863 w 605663"/>
              <a:gd name="connsiteY198" fmla="*/ 129932 h 568475"/>
              <a:gd name="connsiteX199" fmla="*/ 282300 w 605663"/>
              <a:gd name="connsiteY199" fmla="*/ 130382 h 568475"/>
              <a:gd name="connsiteX200" fmla="*/ 316504 w 605663"/>
              <a:gd name="connsiteY200" fmla="*/ 130382 h 568475"/>
              <a:gd name="connsiteX201" fmla="*/ 323002 w 605663"/>
              <a:gd name="connsiteY201" fmla="*/ 123985 h 568475"/>
              <a:gd name="connsiteX202" fmla="*/ 316504 w 605663"/>
              <a:gd name="connsiteY202" fmla="*/ 117497 h 568475"/>
              <a:gd name="connsiteX203" fmla="*/ 297913 w 605663"/>
              <a:gd name="connsiteY203" fmla="*/ 117497 h 568475"/>
              <a:gd name="connsiteX204" fmla="*/ 315151 w 605663"/>
              <a:gd name="connsiteY204" fmla="*/ 100287 h 568475"/>
              <a:gd name="connsiteX205" fmla="*/ 315331 w 605663"/>
              <a:gd name="connsiteY205" fmla="*/ 100107 h 568475"/>
              <a:gd name="connsiteX206" fmla="*/ 323002 w 605663"/>
              <a:gd name="connsiteY206" fmla="*/ 82897 h 568475"/>
              <a:gd name="connsiteX207" fmla="*/ 299718 w 605663"/>
              <a:gd name="connsiteY207" fmla="*/ 59650 h 568475"/>
              <a:gd name="connsiteX208" fmla="*/ 300530 w 605663"/>
              <a:gd name="connsiteY208" fmla="*/ 0 h 568475"/>
              <a:gd name="connsiteX209" fmla="*/ 386086 w 605663"/>
              <a:gd name="connsiteY209" fmla="*/ 55234 h 568475"/>
              <a:gd name="connsiteX210" fmla="*/ 527688 w 605663"/>
              <a:gd name="connsiteY210" fmla="*/ 171200 h 568475"/>
              <a:gd name="connsiteX211" fmla="*/ 528951 w 605663"/>
              <a:gd name="connsiteY211" fmla="*/ 173272 h 568475"/>
              <a:gd name="connsiteX212" fmla="*/ 605663 w 605663"/>
              <a:gd name="connsiteY212" fmla="*/ 265450 h 568475"/>
              <a:gd name="connsiteX213" fmla="*/ 560809 w 605663"/>
              <a:gd name="connsiteY213" fmla="*/ 345284 h 568475"/>
              <a:gd name="connsiteX214" fmla="*/ 560809 w 605663"/>
              <a:gd name="connsiteY214" fmla="*/ 345554 h 568475"/>
              <a:gd name="connsiteX215" fmla="*/ 299718 w 605663"/>
              <a:gd name="connsiteY215" fmla="*/ 568475 h 568475"/>
              <a:gd name="connsiteX216" fmla="*/ 37544 w 605663"/>
              <a:gd name="connsiteY216" fmla="*/ 337715 h 568475"/>
              <a:gd name="connsiteX217" fmla="*/ 0 w 605663"/>
              <a:gd name="connsiteY217" fmla="*/ 262837 h 568475"/>
              <a:gd name="connsiteX218" fmla="*/ 71387 w 605663"/>
              <a:gd name="connsiteY218" fmla="*/ 171921 h 568475"/>
              <a:gd name="connsiteX219" fmla="*/ 215245 w 605663"/>
              <a:gd name="connsiteY219" fmla="*/ 54694 h 568475"/>
              <a:gd name="connsiteX220" fmla="*/ 300530 w 605663"/>
              <a:gd name="connsiteY220" fmla="*/ 0 h 56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</a:cxnLst>
            <a:rect l="l" t="t" r="r" b="b"/>
            <a:pathLst>
              <a:path w="605663" h="568475">
                <a:moveTo>
                  <a:pt x="374444" y="479361"/>
                </a:moveTo>
                <a:lnTo>
                  <a:pt x="338074" y="506122"/>
                </a:lnTo>
                <a:cubicBezTo>
                  <a:pt x="336540" y="507204"/>
                  <a:pt x="334554" y="507654"/>
                  <a:pt x="332749" y="507204"/>
                </a:cubicBezTo>
                <a:cubicBezTo>
                  <a:pt x="330854" y="506753"/>
                  <a:pt x="329320" y="505492"/>
                  <a:pt x="328417" y="503780"/>
                </a:cubicBezTo>
                <a:lnTo>
                  <a:pt x="322641" y="491976"/>
                </a:lnTo>
                <a:cubicBezTo>
                  <a:pt x="318851" y="499905"/>
                  <a:pt x="314068" y="511889"/>
                  <a:pt x="310819" y="526126"/>
                </a:cubicBezTo>
                <a:lnTo>
                  <a:pt x="315512" y="526126"/>
                </a:lnTo>
                <a:cubicBezTo>
                  <a:pt x="319121" y="526126"/>
                  <a:pt x="322009" y="529009"/>
                  <a:pt x="322009" y="532523"/>
                </a:cubicBezTo>
                <a:cubicBezTo>
                  <a:pt x="322009" y="536127"/>
                  <a:pt x="319121" y="539011"/>
                  <a:pt x="315512" y="539011"/>
                </a:cubicBezTo>
                <a:lnTo>
                  <a:pt x="308382" y="539011"/>
                </a:lnTo>
                <a:cubicBezTo>
                  <a:pt x="308292" y="539641"/>
                  <a:pt x="308201" y="540182"/>
                  <a:pt x="308201" y="540813"/>
                </a:cubicBezTo>
                <a:lnTo>
                  <a:pt x="315602" y="540813"/>
                </a:lnTo>
                <a:cubicBezTo>
                  <a:pt x="319121" y="540813"/>
                  <a:pt x="322009" y="543696"/>
                  <a:pt x="322009" y="547300"/>
                </a:cubicBezTo>
                <a:cubicBezTo>
                  <a:pt x="322009" y="550815"/>
                  <a:pt x="319121" y="553698"/>
                  <a:pt x="315602" y="553698"/>
                </a:cubicBezTo>
                <a:lnTo>
                  <a:pt x="307118" y="553698"/>
                </a:lnTo>
                <a:cubicBezTo>
                  <a:pt x="307118" y="554239"/>
                  <a:pt x="307118" y="554779"/>
                  <a:pt x="307118" y="555410"/>
                </a:cubicBezTo>
                <a:cubicBezTo>
                  <a:pt x="344933" y="554329"/>
                  <a:pt x="380762" y="545048"/>
                  <a:pt x="412710" y="529099"/>
                </a:cubicBezTo>
                <a:cubicBezTo>
                  <a:pt x="410995" y="520089"/>
                  <a:pt x="403685" y="488732"/>
                  <a:pt x="383650" y="483416"/>
                </a:cubicBezTo>
                <a:cubicBezTo>
                  <a:pt x="380491" y="482515"/>
                  <a:pt x="377423" y="481073"/>
                  <a:pt x="374444" y="479361"/>
                </a:cubicBezTo>
                <a:close/>
                <a:moveTo>
                  <a:pt x="226526" y="479361"/>
                </a:moveTo>
                <a:cubicBezTo>
                  <a:pt x="223547" y="481073"/>
                  <a:pt x="220479" y="482515"/>
                  <a:pt x="217411" y="483416"/>
                </a:cubicBezTo>
                <a:cubicBezTo>
                  <a:pt x="197014" y="488822"/>
                  <a:pt x="189794" y="520900"/>
                  <a:pt x="188260" y="529460"/>
                </a:cubicBezTo>
                <a:cubicBezTo>
                  <a:pt x="220389" y="545318"/>
                  <a:pt x="256218" y="554509"/>
                  <a:pt x="293942" y="555410"/>
                </a:cubicBezTo>
                <a:cubicBezTo>
                  <a:pt x="293942" y="554869"/>
                  <a:pt x="293852" y="554329"/>
                  <a:pt x="293852" y="553788"/>
                </a:cubicBezTo>
                <a:lnTo>
                  <a:pt x="285459" y="553788"/>
                </a:lnTo>
                <a:cubicBezTo>
                  <a:pt x="281849" y="553788"/>
                  <a:pt x="278961" y="550815"/>
                  <a:pt x="278961" y="547300"/>
                </a:cubicBezTo>
                <a:cubicBezTo>
                  <a:pt x="278961" y="543696"/>
                  <a:pt x="281849" y="540813"/>
                  <a:pt x="285459" y="540813"/>
                </a:cubicBezTo>
                <a:lnTo>
                  <a:pt x="292859" y="540813"/>
                </a:lnTo>
                <a:cubicBezTo>
                  <a:pt x="292769" y="540272"/>
                  <a:pt x="292678" y="539641"/>
                  <a:pt x="292588" y="539011"/>
                </a:cubicBezTo>
                <a:lnTo>
                  <a:pt x="285459" y="539011"/>
                </a:lnTo>
                <a:cubicBezTo>
                  <a:pt x="281849" y="539011"/>
                  <a:pt x="278961" y="536127"/>
                  <a:pt x="278961" y="532613"/>
                </a:cubicBezTo>
                <a:cubicBezTo>
                  <a:pt x="278961" y="529009"/>
                  <a:pt x="281849" y="526126"/>
                  <a:pt x="285459" y="526126"/>
                </a:cubicBezTo>
                <a:lnTo>
                  <a:pt x="290242" y="526126"/>
                </a:lnTo>
                <a:cubicBezTo>
                  <a:pt x="286903" y="511889"/>
                  <a:pt x="282119" y="499905"/>
                  <a:pt x="278329" y="491976"/>
                </a:cubicBezTo>
                <a:lnTo>
                  <a:pt x="272553" y="503780"/>
                </a:lnTo>
                <a:cubicBezTo>
                  <a:pt x="271650" y="505492"/>
                  <a:pt x="270116" y="506753"/>
                  <a:pt x="268311" y="507204"/>
                </a:cubicBezTo>
                <a:cubicBezTo>
                  <a:pt x="266416" y="507654"/>
                  <a:pt x="264430" y="507204"/>
                  <a:pt x="262896" y="506122"/>
                </a:cubicBezTo>
                <a:close/>
                <a:moveTo>
                  <a:pt x="289249" y="466206"/>
                </a:moveTo>
                <a:lnTo>
                  <a:pt x="284737" y="476117"/>
                </a:lnTo>
                <a:cubicBezTo>
                  <a:pt x="287444" y="480893"/>
                  <a:pt x="294935" y="494769"/>
                  <a:pt x="300530" y="514052"/>
                </a:cubicBezTo>
                <a:cubicBezTo>
                  <a:pt x="306035" y="494769"/>
                  <a:pt x="313526" y="480893"/>
                  <a:pt x="316324" y="476117"/>
                </a:cubicBezTo>
                <a:lnTo>
                  <a:pt x="311721" y="466206"/>
                </a:lnTo>
                <a:cubicBezTo>
                  <a:pt x="308021" y="466746"/>
                  <a:pt x="304321" y="467197"/>
                  <a:pt x="300530" y="467197"/>
                </a:cubicBezTo>
                <a:cubicBezTo>
                  <a:pt x="296649" y="467197"/>
                  <a:pt x="292949" y="466746"/>
                  <a:pt x="289249" y="466206"/>
                </a:cubicBezTo>
                <a:close/>
                <a:moveTo>
                  <a:pt x="347911" y="449536"/>
                </a:moveTo>
                <a:cubicBezTo>
                  <a:pt x="340691" y="455483"/>
                  <a:pt x="332388" y="460078"/>
                  <a:pt x="323273" y="463142"/>
                </a:cubicBezTo>
                <a:lnTo>
                  <a:pt x="335998" y="490624"/>
                </a:lnTo>
                <a:lnTo>
                  <a:pt x="362622" y="470981"/>
                </a:lnTo>
                <a:cubicBezTo>
                  <a:pt x="355853" y="464043"/>
                  <a:pt x="350979" y="455663"/>
                  <a:pt x="347911" y="449536"/>
                </a:cubicBezTo>
                <a:close/>
                <a:moveTo>
                  <a:pt x="251796" y="449536"/>
                </a:moveTo>
                <a:cubicBezTo>
                  <a:pt x="248817" y="455753"/>
                  <a:pt x="243854" y="464043"/>
                  <a:pt x="237085" y="471071"/>
                </a:cubicBezTo>
                <a:lnTo>
                  <a:pt x="263708" y="490714"/>
                </a:lnTo>
                <a:lnTo>
                  <a:pt x="276434" y="463232"/>
                </a:lnTo>
                <a:cubicBezTo>
                  <a:pt x="267409" y="460169"/>
                  <a:pt x="259015" y="455483"/>
                  <a:pt x="251796" y="449536"/>
                </a:cubicBezTo>
                <a:close/>
                <a:moveTo>
                  <a:pt x="329823" y="362706"/>
                </a:moveTo>
                <a:cubicBezTo>
                  <a:pt x="337072" y="362706"/>
                  <a:pt x="342948" y="368582"/>
                  <a:pt x="342948" y="375831"/>
                </a:cubicBezTo>
                <a:cubicBezTo>
                  <a:pt x="342948" y="383080"/>
                  <a:pt x="337072" y="388956"/>
                  <a:pt x="329823" y="388956"/>
                </a:cubicBezTo>
                <a:cubicBezTo>
                  <a:pt x="322574" y="388956"/>
                  <a:pt x="316698" y="383080"/>
                  <a:pt x="316698" y="375831"/>
                </a:cubicBezTo>
                <a:cubicBezTo>
                  <a:pt x="316698" y="368582"/>
                  <a:pt x="322574" y="362706"/>
                  <a:pt x="329823" y="362706"/>
                </a:cubicBezTo>
                <a:close/>
                <a:moveTo>
                  <a:pt x="300543" y="362706"/>
                </a:moveTo>
                <a:cubicBezTo>
                  <a:pt x="304067" y="362706"/>
                  <a:pt x="306959" y="365592"/>
                  <a:pt x="306959" y="369200"/>
                </a:cubicBezTo>
                <a:lnTo>
                  <a:pt x="306959" y="409065"/>
                </a:lnTo>
                <a:cubicBezTo>
                  <a:pt x="306959" y="412673"/>
                  <a:pt x="304067" y="415559"/>
                  <a:pt x="300543" y="415559"/>
                </a:cubicBezTo>
                <a:lnTo>
                  <a:pt x="287710" y="415559"/>
                </a:lnTo>
                <a:cubicBezTo>
                  <a:pt x="284095" y="415559"/>
                  <a:pt x="281203" y="412673"/>
                  <a:pt x="281203" y="409065"/>
                </a:cubicBezTo>
                <a:cubicBezTo>
                  <a:pt x="281203" y="405548"/>
                  <a:pt x="284095" y="402662"/>
                  <a:pt x="287710" y="402662"/>
                </a:cubicBezTo>
                <a:lnTo>
                  <a:pt x="294036" y="402662"/>
                </a:lnTo>
                <a:lnTo>
                  <a:pt x="294036" y="369200"/>
                </a:lnTo>
                <a:cubicBezTo>
                  <a:pt x="294036" y="365592"/>
                  <a:pt x="296928" y="362706"/>
                  <a:pt x="300543" y="362706"/>
                </a:cubicBezTo>
                <a:close/>
                <a:moveTo>
                  <a:pt x="271536" y="362706"/>
                </a:moveTo>
                <a:cubicBezTo>
                  <a:pt x="278785" y="362706"/>
                  <a:pt x="284661" y="368582"/>
                  <a:pt x="284661" y="375831"/>
                </a:cubicBezTo>
                <a:cubicBezTo>
                  <a:pt x="284661" y="383080"/>
                  <a:pt x="278785" y="388956"/>
                  <a:pt x="271536" y="388956"/>
                </a:cubicBezTo>
                <a:cubicBezTo>
                  <a:pt x="264287" y="388956"/>
                  <a:pt x="258411" y="383080"/>
                  <a:pt x="258411" y="375831"/>
                </a:cubicBezTo>
                <a:cubicBezTo>
                  <a:pt x="258411" y="368582"/>
                  <a:pt x="264287" y="362706"/>
                  <a:pt x="271536" y="362706"/>
                </a:cubicBezTo>
                <a:close/>
                <a:moveTo>
                  <a:pt x="387697" y="342854"/>
                </a:moveTo>
                <a:cubicBezTo>
                  <a:pt x="390222" y="340337"/>
                  <a:pt x="394280" y="340337"/>
                  <a:pt x="396805" y="342854"/>
                </a:cubicBezTo>
                <a:cubicBezTo>
                  <a:pt x="399330" y="345370"/>
                  <a:pt x="399330" y="349415"/>
                  <a:pt x="396805" y="351932"/>
                </a:cubicBezTo>
                <a:lnTo>
                  <a:pt x="387697" y="361100"/>
                </a:lnTo>
                <a:cubicBezTo>
                  <a:pt x="386434" y="362359"/>
                  <a:pt x="384721" y="362988"/>
                  <a:pt x="383097" y="362988"/>
                </a:cubicBezTo>
                <a:cubicBezTo>
                  <a:pt x="381474" y="362988"/>
                  <a:pt x="379761" y="362359"/>
                  <a:pt x="378498" y="361100"/>
                </a:cubicBezTo>
                <a:cubicBezTo>
                  <a:pt x="375973" y="358583"/>
                  <a:pt x="375973" y="354449"/>
                  <a:pt x="378498" y="351932"/>
                </a:cubicBezTo>
                <a:close/>
                <a:moveTo>
                  <a:pt x="196933" y="338415"/>
                </a:moveTo>
                <a:cubicBezTo>
                  <a:pt x="199458" y="335891"/>
                  <a:pt x="203516" y="335891"/>
                  <a:pt x="206041" y="338415"/>
                </a:cubicBezTo>
                <a:lnTo>
                  <a:pt x="215240" y="347522"/>
                </a:lnTo>
                <a:cubicBezTo>
                  <a:pt x="217765" y="350047"/>
                  <a:pt x="217765" y="354195"/>
                  <a:pt x="215240" y="356719"/>
                </a:cubicBezTo>
                <a:cubicBezTo>
                  <a:pt x="213977" y="357982"/>
                  <a:pt x="212264" y="358613"/>
                  <a:pt x="210641" y="358613"/>
                </a:cubicBezTo>
                <a:cubicBezTo>
                  <a:pt x="209017" y="358613"/>
                  <a:pt x="207304" y="357982"/>
                  <a:pt x="206041" y="356719"/>
                </a:cubicBezTo>
                <a:lnTo>
                  <a:pt x="196933" y="347522"/>
                </a:lnTo>
                <a:cubicBezTo>
                  <a:pt x="194408" y="344998"/>
                  <a:pt x="194408" y="340940"/>
                  <a:pt x="196933" y="338415"/>
                </a:cubicBezTo>
                <a:close/>
                <a:moveTo>
                  <a:pt x="300530" y="327893"/>
                </a:moveTo>
                <a:cubicBezTo>
                  <a:pt x="265604" y="327893"/>
                  <a:pt x="237265" y="356186"/>
                  <a:pt x="237265" y="391058"/>
                </a:cubicBezTo>
                <a:cubicBezTo>
                  <a:pt x="237265" y="425838"/>
                  <a:pt x="265604" y="454222"/>
                  <a:pt x="300530" y="454222"/>
                </a:cubicBezTo>
                <a:cubicBezTo>
                  <a:pt x="335366" y="454222"/>
                  <a:pt x="363795" y="425928"/>
                  <a:pt x="363795" y="391058"/>
                </a:cubicBezTo>
                <a:cubicBezTo>
                  <a:pt x="363795" y="356186"/>
                  <a:pt x="335457" y="327893"/>
                  <a:pt x="300530" y="327893"/>
                </a:cubicBezTo>
                <a:close/>
                <a:moveTo>
                  <a:pt x="412183" y="318375"/>
                </a:moveTo>
                <a:cubicBezTo>
                  <a:pt x="414708" y="315851"/>
                  <a:pt x="418766" y="315851"/>
                  <a:pt x="421291" y="318375"/>
                </a:cubicBezTo>
                <a:cubicBezTo>
                  <a:pt x="423816" y="320900"/>
                  <a:pt x="423816" y="324958"/>
                  <a:pt x="421291" y="327482"/>
                </a:cubicBezTo>
                <a:lnTo>
                  <a:pt x="412183" y="336679"/>
                </a:lnTo>
                <a:cubicBezTo>
                  <a:pt x="410920" y="337942"/>
                  <a:pt x="409207" y="338573"/>
                  <a:pt x="407583" y="338573"/>
                </a:cubicBezTo>
                <a:cubicBezTo>
                  <a:pt x="405960" y="338573"/>
                  <a:pt x="404247" y="337942"/>
                  <a:pt x="402984" y="336679"/>
                </a:cubicBezTo>
                <a:cubicBezTo>
                  <a:pt x="400459" y="334155"/>
                  <a:pt x="400459" y="330097"/>
                  <a:pt x="402984" y="327482"/>
                </a:cubicBezTo>
                <a:close/>
                <a:moveTo>
                  <a:pt x="176892" y="318375"/>
                </a:moveTo>
                <a:cubicBezTo>
                  <a:pt x="179417" y="315851"/>
                  <a:pt x="183475" y="315851"/>
                  <a:pt x="186000" y="318375"/>
                </a:cubicBezTo>
                <a:lnTo>
                  <a:pt x="195199" y="327482"/>
                </a:lnTo>
                <a:cubicBezTo>
                  <a:pt x="197724" y="330007"/>
                  <a:pt x="197724" y="334155"/>
                  <a:pt x="195199" y="336679"/>
                </a:cubicBezTo>
                <a:cubicBezTo>
                  <a:pt x="193936" y="337942"/>
                  <a:pt x="192313" y="338573"/>
                  <a:pt x="190600" y="338573"/>
                </a:cubicBezTo>
                <a:cubicBezTo>
                  <a:pt x="188976" y="338573"/>
                  <a:pt x="187263" y="337942"/>
                  <a:pt x="186000" y="336679"/>
                </a:cubicBezTo>
                <a:lnTo>
                  <a:pt x="176892" y="327482"/>
                </a:lnTo>
                <a:cubicBezTo>
                  <a:pt x="174367" y="324958"/>
                  <a:pt x="174367" y="320900"/>
                  <a:pt x="176892" y="318375"/>
                </a:cubicBezTo>
                <a:close/>
                <a:moveTo>
                  <a:pt x="300548" y="274499"/>
                </a:moveTo>
                <a:cubicBezTo>
                  <a:pt x="304069" y="274499"/>
                  <a:pt x="306959" y="277388"/>
                  <a:pt x="306959" y="280910"/>
                </a:cubicBezTo>
                <a:lnTo>
                  <a:pt x="306959" y="293914"/>
                </a:lnTo>
                <a:cubicBezTo>
                  <a:pt x="306959" y="297436"/>
                  <a:pt x="304069" y="300326"/>
                  <a:pt x="300548" y="300326"/>
                </a:cubicBezTo>
                <a:cubicBezTo>
                  <a:pt x="296936" y="300326"/>
                  <a:pt x="294046" y="297436"/>
                  <a:pt x="294046" y="293914"/>
                </a:cubicBezTo>
                <a:lnTo>
                  <a:pt x="294046" y="280910"/>
                </a:lnTo>
                <a:cubicBezTo>
                  <a:pt x="294046" y="277388"/>
                  <a:pt x="296936" y="274499"/>
                  <a:pt x="300548" y="274499"/>
                </a:cubicBezTo>
                <a:close/>
                <a:moveTo>
                  <a:pt x="300548" y="236394"/>
                </a:moveTo>
                <a:cubicBezTo>
                  <a:pt x="304069" y="236394"/>
                  <a:pt x="306959" y="239282"/>
                  <a:pt x="306959" y="242891"/>
                </a:cubicBezTo>
                <a:lnTo>
                  <a:pt x="306959" y="261933"/>
                </a:lnTo>
                <a:cubicBezTo>
                  <a:pt x="306959" y="265543"/>
                  <a:pt x="304069" y="268431"/>
                  <a:pt x="300548" y="268431"/>
                </a:cubicBezTo>
                <a:cubicBezTo>
                  <a:pt x="296936" y="268431"/>
                  <a:pt x="294046" y="265543"/>
                  <a:pt x="294046" y="261933"/>
                </a:cubicBezTo>
                <a:lnTo>
                  <a:pt x="294046" y="242891"/>
                </a:lnTo>
                <a:cubicBezTo>
                  <a:pt x="294046" y="239282"/>
                  <a:pt x="296936" y="236394"/>
                  <a:pt x="300548" y="236394"/>
                </a:cubicBezTo>
                <a:close/>
                <a:moveTo>
                  <a:pt x="80322" y="226525"/>
                </a:moveTo>
                <a:cubicBezTo>
                  <a:pt x="76712" y="226525"/>
                  <a:pt x="73824" y="229408"/>
                  <a:pt x="73824" y="232922"/>
                </a:cubicBezTo>
                <a:cubicBezTo>
                  <a:pt x="73824" y="236526"/>
                  <a:pt x="76712" y="239410"/>
                  <a:pt x="80322" y="239410"/>
                </a:cubicBezTo>
                <a:lnTo>
                  <a:pt x="87542" y="239410"/>
                </a:lnTo>
                <a:lnTo>
                  <a:pt x="87542" y="297978"/>
                </a:lnTo>
                <a:cubicBezTo>
                  <a:pt x="87542" y="301583"/>
                  <a:pt x="90430" y="304466"/>
                  <a:pt x="93950" y="304466"/>
                </a:cubicBezTo>
                <a:cubicBezTo>
                  <a:pt x="97559" y="304466"/>
                  <a:pt x="100447" y="301583"/>
                  <a:pt x="100447" y="297978"/>
                </a:cubicBezTo>
                <a:lnTo>
                  <a:pt x="100447" y="232922"/>
                </a:lnTo>
                <a:cubicBezTo>
                  <a:pt x="100447" y="229408"/>
                  <a:pt x="97559" y="226525"/>
                  <a:pt x="93950" y="226525"/>
                </a:cubicBezTo>
                <a:close/>
                <a:moveTo>
                  <a:pt x="511623" y="225624"/>
                </a:moveTo>
                <a:cubicBezTo>
                  <a:pt x="498808" y="225624"/>
                  <a:pt x="488339" y="236076"/>
                  <a:pt x="488339" y="248871"/>
                </a:cubicBezTo>
                <a:cubicBezTo>
                  <a:pt x="488339" y="252385"/>
                  <a:pt x="491227" y="255358"/>
                  <a:pt x="494837" y="255358"/>
                </a:cubicBezTo>
                <a:cubicBezTo>
                  <a:pt x="498447" y="255358"/>
                  <a:pt x="501335" y="252475"/>
                  <a:pt x="501335" y="248871"/>
                </a:cubicBezTo>
                <a:cubicBezTo>
                  <a:pt x="501335" y="243194"/>
                  <a:pt x="505938" y="238509"/>
                  <a:pt x="511623" y="238509"/>
                </a:cubicBezTo>
                <a:cubicBezTo>
                  <a:pt x="517399" y="238509"/>
                  <a:pt x="522002" y="243194"/>
                  <a:pt x="522002" y="248871"/>
                </a:cubicBezTo>
                <a:cubicBezTo>
                  <a:pt x="522002" y="250583"/>
                  <a:pt x="521551" y="252295"/>
                  <a:pt x="520738" y="253737"/>
                </a:cubicBezTo>
                <a:cubicBezTo>
                  <a:pt x="517850" y="252745"/>
                  <a:pt x="514872" y="252115"/>
                  <a:pt x="511713" y="252115"/>
                </a:cubicBezTo>
                <a:cubicBezTo>
                  <a:pt x="508103" y="252115"/>
                  <a:pt x="505216" y="254998"/>
                  <a:pt x="505216" y="258512"/>
                </a:cubicBezTo>
                <a:cubicBezTo>
                  <a:pt x="505216" y="262116"/>
                  <a:pt x="508103" y="265000"/>
                  <a:pt x="511713" y="265000"/>
                </a:cubicBezTo>
                <a:cubicBezTo>
                  <a:pt x="519204" y="265000"/>
                  <a:pt x="525341" y="271127"/>
                  <a:pt x="525341" y="278606"/>
                </a:cubicBezTo>
                <a:cubicBezTo>
                  <a:pt x="525341" y="286175"/>
                  <a:pt x="519204" y="292302"/>
                  <a:pt x="511713" y="292302"/>
                </a:cubicBezTo>
                <a:cubicBezTo>
                  <a:pt x="504133" y="292302"/>
                  <a:pt x="497996" y="286175"/>
                  <a:pt x="497996" y="278606"/>
                </a:cubicBezTo>
                <a:cubicBezTo>
                  <a:pt x="497996" y="275092"/>
                  <a:pt x="495108" y="272208"/>
                  <a:pt x="491588" y="272208"/>
                </a:cubicBezTo>
                <a:cubicBezTo>
                  <a:pt x="487978" y="272208"/>
                  <a:pt x="485090" y="275092"/>
                  <a:pt x="485090" y="278606"/>
                </a:cubicBezTo>
                <a:cubicBezTo>
                  <a:pt x="485090" y="293293"/>
                  <a:pt x="497003" y="305187"/>
                  <a:pt x="511713" y="305187"/>
                </a:cubicBezTo>
                <a:cubicBezTo>
                  <a:pt x="526334" y="305187"/>
                  <a:pt x="538247" y="293293"/>
                  <a:pt x="538247" y="278606"/>
                </a:cubicBezTo>
                <a:cubicBezTo>
                  <a:pt x="538247" y="271848"/>
                  <a:pt x="535630" y="265630"/>
                  <a:pt x="531388" y="260945"/>
                </a:cubicBezTo>
                <a:cubicBezTo>
                  <a:pt x="533644" y="257341"/>
                  <a:pt x="534908" y="253196"/>
                  <a:pt x="534908" y="248871"/>
                </a:cubicBezTo>
                <a:cubicBezTo>
                  <a:pt x="534908" y="236076"/>
                  <a:pt x="524529" y="225624"/>
                  <a:pt x="511623" y="225624"/>
                </a:cubicBezTo>
                <a:close/>
                <a:moveTo>
                  <a:pt x="300548" y="204428"/>
                </a:moveTo>
                <a:cubicBezTo>
                  <a:pt x="304069" y="204428"/>
                  <a:pt x="306959" y="207397"/>
                  <a:pt x="306959" y="210907"/>
                </a:cubicBezTo>
                <a:lnTo>
                  <a:pt x="306959" y="223776"/>
                </a:lnTo>
                <a:cubicBezTo>
                  <a:pt x="306959" y="227375"/>
                  <a:pt x="304069" y="230255"/>
                  <a:pt x="300548" y="230255"/>
                </a:cubicBezTo>
                <a:cubicBezTo>
                  <a:pt x="296936" y="230255"/>
                  <a:pt x="294046" y="227375"/>
                  <a:pt x="294046" y="223776"/>
                </a:cubicBezTo>
                <a:lnTo>
                  <a:pt x="294046" y="210907"/>
                </a:lnTo>
                <a:cubicBezTo>
                  <a:pt x="294046" y="207397"/>
                  <a:pt x="296936" y="204428"/>
                  <a:pt x="300548" y="204428"/>
                </a:cubicBezTo>
                <a:close/>
                <a:moveTo>
                  <a:pt x="209649" y="70372"/>
                </a:moveTo>
                <a:cubicBezTo>
                  <a:pt x="159561" y="89565"/>
                  <a:pt x="117144" y="124165"/>
                  <a:pt x="88083" y="169398"/>
                </a:cubicBezTo>
                <a:cubicBezTo>
                  <a:pt x="90069" y="169218"/>
                  <a:pt x="91964" y="169037"/>
                  <a:pt x="93950" y="169037"/>
                </a:cubicBezTo>
                <a:cubicBezTo>
                  <a:pt x="145753" y="169037"/>
                  <a:pt x="187989" y="211207"/>
                  <a:pt x="187989" y="262927"/>
                </a:cubicBezTo>
                <a:cubicBezTo>
                  <a:pt x="187989" y="314558"/>
                  <a:pt x="145753" y="356727"/>
                  <a:pt x="93950" y="356727"/>
                </a:cubicBezTo>
                <a:cubicBezTo>
                  <a:pt x="78878" y="356727"/>
                  <a:pt x="64618" y="353033"/>
                  <a:pt x="51984" y="346635"/>
                </a:cubicBezTo>
                <a:cubicBezTo>
                  <a:pt x="64799" y="423045"/>
                  <a:pt x="111999" y="486840"/>
                  <a:pt x="176347" y="523062"/>
                </a:cubicBezTo>
                <a:cubicBezTo>
                  <a:pt x="179416" y="509186"/>
                  <a:pt x="188982" y="477649"/>
                  <a:pt x="214071" y="470891"/>
                </a:cubicBezTo>
                <a:cubicBezTo>
                  <a:pt x="216869" y="470170"/>
                  <a:pt x="219667" y="468819"/>
                  <a:pt x="222465" y="466836"/>
                </a:cubicBezTo>
                <a:cubicBezTo>
                  <a:pt x="232753" y="459448"/>
                  <a:pt x="239341" y="446112"/>
                  <a:pt x="242139" y="439805"/>
                </a:cubicBezTo>
                <a:cubicBezTo>
                  <a:pt x="231038" y="426649"/>
                  <a:pt x="224269" y="409619"/>
                  <a:pt x="224269" y="391058"/>
                </a:cubicBezTo>
                <a:cubicBezTo>
                  <a:pt x="224269" y="349068"/>
                  <a:pt x="258474" y="314918"/>
                  <a:pt x="300530" y="314918"/>
                </a:cubicBezTo>
                <a:cubicBezTo>
                  <a:pt x="342586" y="314918"/>
                  <a:pt x="376701" y="349068"/>
                  <a:pt x="376701" y="391058"/>
                </a:cubicBezTo>
                <a:cubicBezTo>
                  <a:pt x="376701" y="409619"/>
                  <a:pt x="370022" y="426559"/>
                  <a:pt x="358921" y="439805"/>
                </a:cubicBezTo>
                <a:cubicBezTo>
                  <a:pt x="361629" y="446112"/>
                  <a:pt x="368398" y="459448"/>
                  <a:pt x="378596" y="466836"/>
                </a:cubicBezTo>
                <a:cubicBezTo>
                  <a:pt x="381303" y="468819"/>
                  <a:pt x="384191" y="470170"/>
                  <a:pt x="386989" y="470891"/>
                </a:cubicBezTo>
                <a:cubicBezTo>
                  <a:pt x="411808" y="477559"/>
                  <a:pt x="421464" y="508645"/>
                  <a:pt x="424623" y="522792"/>
                </a:cubicBezTo>
                <a:cubicBezTo>
                  <a:pt x="486624" y="487561"/>
                  <a:pt x="532110" y="426649"/>
                  <a:pt x="546369" y="352582"/>
                </a:cubicBezTo>
                <a:cubicBezTo>
                  <a:pt x="535630" y="356907"/>
                  <a:pt x="523897" y="359340"/>
                  <a:pt x="511623" y="359340"/>
                </a:cubicBezTo>
                <a:cubicBezTo>
                  <a:pt x="459820" y="359340"/>
                  <a:pt x="417674" y="317261"/>
                  <a:pt x="417674" y="265540"/>
                </a:cubicBezTo>
                <a:cubicBezTo>
                  <a:pt x="417674" y="213820"/>
                  <a:pt x="459820" y="171651"/>
                  <a:pt x="511623" y="171651"/>
                </a:cubicBezTo>
                <a:cubicBezTo>
                  <a:pt x="512074" y="171651"/>
                  <a:pt x="512435" y="171741"/>
                  <a:pt x="512796" y="171741"/>
                </a:cubicBezTo>
                <a:cubicBezTo>
                  <a:pt x="484187" y="126057"/>
                  <a:pt x="441590" y="90736"/>
                  <a:pt x="391592" y="71093"/>
                </a:cubicBezTo>
                <a:cubicBezTo>
                  <a:pt x="393397" y="78391"/>
                  <a:pt x="394480" y="85960"/>
                  <a:pt x="394480" y="93890"/>
                </a:cubicBezTo>
                <a:cubicBezTo>
                  <a:pt x="394480" y="145610"/>
                  <a:pt x="352333" y="187689"/>
                  <a:pt x="300530" y="187689"/>
                </a:cubicBezTo>
                <a:cubicBezTo>
                  <a:pt x="248727" y="187689"/>
                  <a:pt x="206490" y="145610"/>
                  <a:pt x="206490" y="93890"/>
                </a:cubicBezTo>
                <a:cubicBezTo>
                  <a:pt x="206490" y="85780"/>
                  <a:pt x="207664" y="77941"/>
                  <a:pt x="209649" y="70372"/>
                </a:cubicBezTo>
                <a:close/>
                <a:moveTo>
                  <a:pt x="299718" y="59650"/>
                </a:moveTo>
                <a:cubicBezTo>
                  <a:pt x="286903" y="59650"/>
                  <a:pt x="276434" y="70102"/>
                  <a:pt x="276434" y="82897"/>
                </a:cubicBezTo>
                <a:cubicBezTo>
                  <a:pt x="276434" y="86501"/>
                  <a:pt x="279322" y="89384"/>
                  <a:pt x="282932" y="89384"/>
                </a:cubicBezTo>
                <a:cubicBezTo>
                  <a:pt x="286451" y="89384"/>
                  <a:pt x="289339" y="86501"/>
                  <a:pt x="289339" y="82897"/>
                </a:cubicBezTo>
                <a:cubicBezTo>
                  <a:pt x="289339" y="77220"/>
                  <a:pt x="294032" y="72625"/>
                  <a:pt x="299718" y="72625"/>
                </a:cubicBezTo>
                <a:cubicBezTo>
                  <a:pt x="305404" y="72625"/>
                  <a:pt x="310006" y="77220"/>
                  <a:pt x="310006" y="82897"/>
                </a:cubicBezTo>
                <a:cubicBezTo>
                  <a:pt x="310006" y="85960"/>
                  <a:pt x="308743" y="88844"/>
                  <a:pt x="306396" y="90736"/>
                </a:cubicBezTo>
                <a:cubicBezTo>
                  <a:pt x="306306" y="90826"/>
                  <a:pt x="306306" y="90916"/>
                  <a:pt x="306216" y="91006"/>
                </a:cubicBezTo>
                <a:cubicBezTo>
                  <a:pt x="306216" y="91006"/>
                  <a:pt x="306126" y="91006"/>
                  <a:pt x="306035" y="91096"/>
                </a:cubicBezTo>
                <a:lnTo>
                  <a:pt x="277787" y="119389"/>
                </a:lnTo>
                <a:cubicBezTo>
                  <a:pt x="277156" y="119930"/>
                  <a:pt x="276704" y="120651"/>
                  <a:pt x="276343" y="121462"/>
                </a:cubicBezTo>
                <a:cubicBezTo>
                  <a:pt x="275712" y="123084"/>
                  <a:pt x="275712" y="124796"/>
                  <a:pt x="276343" y="126418"/>
                </a:cubicBezTo>
                <a:cubicBezTo>
                  <a:pt x="276975" y="127949"/>
                  <a:pt x="278239" y="129211"/>
                  <a:pt x="279863" y="129932"/>
                </a:cubicBezTo>
                <a:cubicBezTo>
                  <a:pt x="280585" y="130202"/>
                  <a:pt x="281488" y="130382"/>
                  <a:pt x="282300" y="130382"/>
                </a:cubicBezTo>
                <a:lnTo>
                  <a:pt x="316504" y="130382"/>
                </a:lnTo>
                <a:cubicBezTo>
                  <a:pt x="320114" y="130382"/>
                  <a:pt x="323002" y="127499"/>
                  <a:pt x="323002" y="123985"/>
                </a:cubicBezTo>
                <a:cubicBezTo>
                  <a:pt x="323002" y="120381"/>
                  <a:pt x="320114" y="117497"/>
                  <a:pt x="316504" y="117497"/>
                </a:cubicBezTo>
                <a:lnTo>
                  <a:pt x="297913" y="117497"/>
                </a:lnTo>
                <a:lnTo>
                  <a:pt x="315151" y="100287"/>
                </a:lnTo>
                <a:cubicBezTo>
                  <a:pt x="315241" y="100197"/>
                  <a:pt x="315241" y="100107"/>
                  <a:pt x="315331" y="100107"/>
                </a:cubicBezTo>
                <a:cubicBezTo>
                  <a:pt x="320114" y="95692"/>
                  <a:pt x="323002" y="89474"/>
                  <a:pt x="323002" y="82897"/>
                </a:cubicBezTo>
                <a:cubicBezTo>
                  <a:pt x="323002" y="70102"/>
                  <a:pt x="312533" y="59650"/>
                  <a:pt x="299718" y="59650"/>
                </a:cubicBezTo>
                <a:close/>
                <a:moveTo>
                  <a:pt x="300530" y="0"/>
                </a:moveTo>
                <a:cubicBezTo>
                  <a:pt x="338525" y="0"/>
                  <a:pt x="371286" y="22706"/>
                  <a:pt x="386086" y="55234"/>
                </a:cubicBezTo>
                <a:cubicBezTo>
                  <a:pt x="445471" y="75778"/>
                  <a:pt x="495739" y="116957"/>
                  <a:pt x="527688" y="171200"/>
                </a:cubicBezTo>
                <a:cubicBezTo>
                  <a:pt x="528049" y="171831"/>
                  <a:pt x="528500" y="172552"/>
                  <a:pt x="528951" y="173272"/>
                </a:cubicBezTo>
                <a:cubicBezTo>
                  <a:pt x="573083" y="181472"/>
                  <a:pt x="605663" y="219947"/>
                  <a:pt x="605663" y="265450"/>
                </a:cubicBezTo>
                <a:cubicBezTo>
                  <a:pt x="605663" y="299240"/>
                  <a:pt x="587613" y="328794"/>
                  <a:pt x="560809" y="345284"/>
                </a:cubicBezTo>
                <a:cubicBezTo>
                  <a:pt x="560809" y="345374"/>
                  <a:pt x="560809" y="345464"/>
                  <a:pt x="560809" y="345554"/>
                </a:cubicBezTo>
                <a:cubicBezTo>
                  <a:pt x="540683" y="474676"/>
                  <a:pt x="430850" y="568475"/>
                  <a:pt x="299718" y="568475"/>
                </a:cubicBezTo>
                <a:cubicBezTo>
                  <a:pt x="166781" y="568475"/>
                  <a:pt x="54059" y="469269"/>
                  <a:pt x="37544" y="337715"/>
                </a:cubicBezTo>
                <a:cubicBezTo>
                  <a:pt x="14801" y="320595"/>
                  <a:pt x="0" y="293473"/>
                  <a:pt x="0" y="262837"/>
                </a:cubicBezTo>
                <a:cubicBezTo>
                  <a:pt x="0" y="218866"/>
                  <a:pt x="30504" y="182013"/>
                  <a:pt x="71387" y="171921"/>
                </a:cubicBezTo>
                <a:cubicBezTo>
                  <a:pt x="103696" y="116506"/>
                  <a:pt x="154597" y="75058"/>
                  <a:pt x="215245" y="54694"/>
                </a:cubicBezTo>
                <a:cubicBezTo>
                  <a:pt x="230136" y="22436"/>
                  <a:pt x="262716" y="0"/>
                  <a:pt x="3005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9B6A6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282" y="342900"/>
            <a:ext cx="11501437" cy="6172200"/>
          </a:xfrm>
          <a:prstGeom prst="rect">
            <a:avLst/>
          </a:prstGeom>
          <a:noFill/>
          <a:ln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7209" y="472613"/>
            <a:ext cx="1843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dist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系统截图</a:t>
            </a:r>
          </a:p>
        </p:txBody>
      </p:sp>
      <p:pic>
        <p:nvPicPr>
          <p:cNvPr id="2" name="图片 26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28645" y="1523683"/>
            <a:ext cx="5934710" cy="381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282" y="342900"/>
            <a:ext cx="11501437" cy="6172200"/>
          </a:xfrm>
          <a:prstGeom prst="rect">
            <a:avLst/>
          </a:prstGeom>
          <a:noFill/>
          <a:ln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7209" y="472613"/>
            <a:ext cx="1843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dist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系统截图</a:t>
            </a:r>
          </a:p>
        </p:txBody>
      </p:sp>
      <p:pic>
        <p:nvPicPr>
          <p:cNvPr id="7" name="图片 26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28645" y="1564005"/>
            <a:ext cx="5934710" cy="372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282" y="342900"/>
            <a:ext cx="11501437" cy="6172200"/>
          </a:xfrm>
          <a:prstGeom prst="rect">
            <a:avLst/>
          </a:prstGeom>
          <a:noFill/>
          <a:ln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7209" y="472613"/>
            <a:ext cx="1843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dist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系统截图</a:t>
            </a:r>
          </a:p>
        </p:txBody>
      </p:sp>
      <p:pic>
        <p:nvPicPr>
          <p:cNvPr id="10" name="图片 26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27058" y="1526540"/>
            <a:ext cx="5937885" cy="380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282" y="342900"/>
            <a:ext cx="11501437" cy="6172200"/>
          </a:xfrm>
          <a:prstGeom prst="rect">
            <a:avLst/>
          </a:prstGeom>
          <a:noFill/>
          <a:ln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7209" y="472613"/>
            <a:ext cx="1843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dist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系统截图</a:t>
            </a:r>
          </a:p>
        </p:txBody>
      </p:sp>
      <p:pic>
        <p:nvPicPr>
          <p:cNvPr id="11" name="图片 26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27058" y="1529715"/>
            <a:ext cx="5937885" cy="3798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282" y="342900"/>
            <a:ext cx="11501437" cy="6172200"/>
          </a:xfrm>
          <a:prstGeom prst="rect">
            <a:avLst/>
          </a:prstGeom>
          <a:noFill/>
          <a:ln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7209" y="472613"/>
            <a:ext cx="1843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dist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系统截图</a:t>
            </a:r>
          </a:p>
        </p:txBody>
      </p:sp>
      <p:pic>
        <p:nvPicPr>
          <p:cNvPr id="14" name="图片 27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31503" y="1522730"/>
            <a:ext cx="5928995" cy="3812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282" y="342900"/>
            <a:ext cx="11501437" cy="6172200"/>
          </a:xfrm>
          <a:prstGeom prst="rect">
            <a:avLst/>
          </a:prstGeom>
          <a:noFill/>
          <a:ln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7209" y="472613"/>
            <a:ext cx="1843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dist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系统截图</a:t>
            </a:r>
          </a:p>
        </p:txBody>
      </p:sp>
      <p:pic>
        <p:nvPicPr>
          <p:cNvPr id="18" name="图片 27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31503" y="1536065"/>
            <a:ext cx="5928995" cy="3785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282" y="342900"/>
            <a:ext cx="11501437" cy="6172200"/>
          </a:xfrm>
          <a:prstGeom prst="rect">
            <a:avLst/>
          </a:prstGeom>
          <a:noFill/>
          <a:ln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7209" y="472613"/>
            <a:ext cx="1843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dist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系统截图</a:t>
            </a:r>
          </a:p>
        </p:txBody>
      </p:sp>
      <p:pic>
        <p:nvPicPr>
          <p:cNvPr id="22" name="图片 27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28645" y="1522095"/>
            <a:ext cx="5934710" cy="381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282" y="342900"/>
            <a:ext cx="11501437" cy="6172200"/>
          </a:xfrm>
          <a:prstGeom prst="rect">
            <a:avLst/>
          </a:prstGeom>
          <a:noFill/>
          <a:ln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7209" y="472613"/>
            <a:ext cx="1843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dist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系统截图</a:t>
            </a:r>
          </a:p>
        </p:txBody>
      </p:sp>
      <p:pic>
        <p:nvPicPr>
          <p:cNvPr id="24" name="图片 28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27058" y="1530985"/>
            <a:ext cx="5937885" cy="3796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0" y="592929"/>
            <a:ext cx="12192000" cy="5672142"/>
            <a:chOff x="0" y="521489"/>
            <a:chExt cx="12192000" cy="5672142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0" y="521489"/>
              <a:ext cx="12192000" cy="0"/>
            </a:xfrm>
            <a:prstGeom prst="line">
              <a:avLst/>
            </a:prstGeom>
            <a:ln w="10160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0" y="6193631"/>
              <a:ext cx="12192000" cy="0"/>
            </a:xfrm>
            <a:prstGeom prst="line">
              <a:avLst/>
            </a:prstGeom>
            <a:ln w="10160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0" y="678652"/>
              <a:ext cx="12192000" cy="0"/>
            </a:xfrm>
            <a:prstGeom prst="line">
              <a:avLst/>
            </a:prstGeom>
            <a:ln w="3175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0" y="6015036"/>
              <a:ext cx="12192000" cy="0"/>
            </a:xfrm>
            <a:prstGeom prst="line">
              <a:avLst/>
            </a:prstGeom>
            <a:ln w="3175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25"/>
          <p:cNvSpPr txBox="1"/>
          <p:nvPr/>
        </p:nvSpPr>
        <p:spPr>
          <a:xfrm flipH="1">
            <a:off x="4585445" y="4499387"/>
            <a:ext cx="302111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>
              <a:defRPr/>
            </a:pPr>
            <a:r>
              <a:rPr lang="zh-CN" altLang="en-US" sz="2000" spc="600">
                <a:solidFill>
                  <a:srgbClr val="9B6A6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论文总结</a:t>
            </a:r>
            <a:endParaRPr lang="zh-CN" altLang="zh-CN" sz="2000" spc="600" dirty="0">
              <a:solidFill>
                <a:srgbClr val="9B6A6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TextBox 25"/>
          <p:cNvSpPr txBox="1"/>
          <p:nvPr/>
        </p:nvSpPr>
        <p:spPr>
          <a:xfrm flipH="1">
            <a:off x="4585445" y="3576057"/>
            <a:ext cx="302111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lvl="0" algn="dist" fontAlgn="base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000" noProof="1">
                <a:solidFill>
                  <a:srgbClr val="9B6A64"/>
                </a:solidFill>
                <a:sym typeface="微软雅黑" panose="020B0503020204020204" pitchFamily="34" charset="-122"/>
              </a:rPr>
              <a:t>PART 4</a:t>
            </a:r>
            <a:endParaRPr lang="zh-CN" altLang="zh-CN" sz="6000" dirty="0">
              <a:solidFill>
                <a:srgbClr val="9B6A64"/>
              </a:solidFill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312645" y="1729904"/>
            <a:ext cx="1566711" cy="1566711"/>
          </a:xfrm>
          <a:prstGeom prst="ellipse">
            <a:avLst/>
          </a:prstGeom>
          <a:solidFill>
            <a:srgbClr val="9B6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B6A64"/>
              </a:solidFill>
            </a:endParaRPr>
          </a:p>
        </p:txBody>
      </p:sp>
      <p:sp>
        <p:nvSpPr>
          <p:cNvPr id="10" name="books-stack-of-three_29302"/>
          <p:cNvSpPr>
            <a:spLocks noChangeAspect="1"/>
          </p:cNvSpPr>
          <p:nvPr/>
        </p:nvSpPr>
        <p:spPr bwMode="auto">
          <a:xfrm>
            <a:off x="5621693" y="2001839"/>
            <a:ext cx="948615" cy="1020213"/>
          </a:xfrm>
          <a:custGeom>
            <a:avLst/>
            <a:gdLst>
              <a:gd name="T0" fmla="*/ 33 w 1959"/>
              <a:gd name="T1" fmla="*/ 2111 h 2111"/>
              <a:gd name="T2" fmla="*/ 0 w 1959"/>
              <a:gd name="T3" fmla="*/ 33 h 2111"/>
              <a:gd name="T4" fmla="*/ 1550 w 1959"/>
              <a:gd name="T5" fmla="*/ 0 h 2111"/>
              <a:gd name="T6" fmla="*/ 1584 w 1959"/>
              <a:gd name="T7" fmla="*/ 2078 h 2111"/>
              <a:gd name="T8" fmla="*/ 67 w 1959"/>
              <a:gd name="T9" fmla="*/ 2045 h 2111"/>
              <a:gd name="T10" fmla="*/ 1517 w 1959"/>
              <a:gd name="T11" fmla="*/ 67 h 2111"/>
              <a:gd name="T12" fmla="*/ 67 w 1959"/>
              <a:gd name="T13" fmla="*/ 2045 h 2111"/>
              <a:gd name="T14" fmla="*/ 1776 w 1959"/>
              <a:gd name="T15" fmla="*/ 1942 h 2111"/>
              <a:gd name="T16" fmla="*/ 1742 w 1959"/>
              <a:gd name="T17" fmla="*/ 470 h 2111"/>
              <a:gd name="T18" fmla="*/ 1818 w 1959"/>
              <a:gd name="T19" fmla="*/ 145 h 2111"/>
              <a:gd name="T20" fmla="*/ 1883 w 1959"/>
              <a:gd name="T21" fmla="*/ 145 h 2111"/>
              <a:gd name="T22" fmla="*/ 1959 w 1959"/>
              <a:gd name="T23" fmla="*/ 470 h 2111"/>
              <a:gd name="T24" fmla="*/ 1926 w 1959"/>
              <a:gd name="T25" fmla="*/ 1942 h 2111"/>
              <a:gd name="T26" fmla="*/ 1892 w 1959"/>
              <a:gd name="T27" fmla="*/ 1875 h 2111"/>
              <a:gd name="T28" fmla="*/ 1809 w 1959"/>
              <a:gd name="T29" fmla="*/ 499 h 2111"/>
              <a:gd name="T30" fmla="*/ 1818 w 1959"/>
              <a:gd name="T31" fmla="*/ 432 h 2111"/>
              <a:gd name="T32" fmla="*/ 1851 w 1959"/>
              <a:gd name="T33" fmla="*/ 295 h 2111"/>
              <a:gd name="T34" fmla="*/ 1320 w 1959"/>
              <a:gd name="T35" fmla="*/ 1683 h 2111"/>
              <a:gd name="T36" fmla="*/ 231 w 1959"/>
              <a:gd name="T37" fmla="*/ 1650 h 2111"/>
              <a:gd name="T38" fmla="*/ 1320 w 1959"/>
              <a:gd name="T39" fmla="*/ 1616 h 2111"/>
              <a:gd name="T40" fmla="*/ 1320 w 1959"/>
              <a:gd name="T41" fmla="*/ 1683 h 2111"/>
              <a:gd name="T42" fmla="*/ 264 w 1959"/>
              <a:gd name="T43" fmla="*/ 1441 h 2111"/>
              <a:gd name="T44" fmla="*/ 264 w 1959"/>
              <a:gd name="T45" fmla="*/ 1374 h 2111"/>
              <a:gd name="T46" fmla="*/ 1353 w 1959"/>
              <a:gd name="T47" fmla="*/ 1407 h 2111"/>
              <a:gd name="T48" fmla="*/ 1320 w 1959"/>
              <a:gd name="T49" fmla="*/ 815 h 2111"/>
              <a:gd name="T50" fmla="*/ 231 w 1959"/>
              <a:gd name="T51" fmla="*/ 782 h 2111"/>
              <a:gd name="T52" fmla="*/ 1320 w 1959"/>
              <a:gd name="T53" fmla="*/ 748 h 2111"/>
              <a:gd name="T54" fmla="*/ 1320 w 1959"/>
              <a:gd name="T55" fmla="*/ 815 h 2111"/>
              <a:gd name="T56" fmla="*/ 264 w 1959"/>
              <a:gd name="T57" fmla="*/ 573 h 2111"/>
              <a:gd name="T58" fmla="*/ 264 w 1959"/>
              <a:gd name="T59" fmla="*/ 506 h 2111"/>
              <a:gd name="T60" fmla="*/ 1353 w 1959"/>
              <a:gd name="T61" fmla="*/ 539 h 2111"/>
              <a:gd name="T62" fmla="*/ 1320 w 1959"/>
              <a:gd name="T63" fmla="*/ 330 h 2111"/>
              <a:gd name="T64" fmla="*/ 231 w 1959"/>
              <a:gd name="T65" fmla="*/ 297 h 2111"/>
              <a:gd name="T66" fmla="*/ 1320 w 1959"/>
              <a:gd name="T67" fmla="*/ 264 h 2111"/>
              <a:gd name="T68" fmla="*/ 1320 w 1959"/>
              <a:gd name="T69" fmla="*/ 330 h 2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59" h="2111">
                <a:moveTo>
                  <a:pt x="1550" y="2111"/>
                </a:moveTo>
                <a:lnTo>
                  <a:pt x="33" y="2111"/>
                </a:lnTo>
                <a:cubicBezTo>
                  <a:pt x="15" y="2111"/>
                  <a:pt x="0" y="2096"/>
                  <a:pt x="0" y="2078"/>
                </a:cubicBez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1550" y="0"/>
                </a:lnTo>
                <a:cubicBezTo>
                  <a:pt x="1569" y="0"/>
                  <a:pt x="1584" y="15"/>
                  <a:pt x="1584" y="33"/>
                </a:cubicBezTo>
                <a:lnTo>
                  <a:pt x="1584" y="2078"/>
                </a:lnTo>
                <a:cubicBezTo>
                  <a:pt x="1584" y="2096"/>
                  <a:pt x="1569" y="2111"/>
                  <a:pt x="1550" y="2111"/>
                </a:cubicBezTo>
                <a:close/>
                <a:moveTo>
                  <a:pt x="67" y="2045"/>
                </a:moveTo>
                <a:lnTo>
                  <a:pt x="1517" y="2045"/>
                </a:lnTo>
                <a:lnTo>
                  <a:pt x="1517" y="67"/>
                </a:lnTo>
                <a:lnTo>
                  <a:pt x="67" y="67"/>
                </a:lnTo>
                <a:lnTo>
                  <a:pt x="67" y="2045"/>
                </a:lnTo>
                <a:close/>
                <a:moveTo>
                  <a:pt x="1926" y="1942"/>
                </a:moveTo>
                <a:lnTo>
                  <a:pt x="1776" y="1942"/>
                </a:lnTo>
                <a:cubicBezTo>
                  <a:pt x="1757" y="1942"/>
                  <a:pt x="1742" y="1927"/>
                  <a:pt x="1742" y="1909"/>
                </a:cubicBezTo>
                <a:lnTo>
                  <a:pt x="1742" y="470"/>
                </a:lnTo>
                <a:cubicBezTo>
                  <a:pt x="1742" y="466"/>
                  <a:pt x="1742" y="462"/>
                  <a:pt x="1743" y="458"/>
                </a:cubicBezTo>
                <a:lnTo>
                  <a:pt x="1818" y="145"/>
                </a:lnTo>
                <a:cubicBezTo>
                  <a:pt x="1822" y="130"/>
                  <a:pt x="1835" y="119"/>
                  <a:pt x="1851" y="119"/>
                </a:cubicBezTo>
                <a:cubicBezTo>
                  <a:pt x="1866" y="119"/>
                  <a:pt x="1880" y="130"/>
                  <a:pt x="1883" y="145"/>
                </a:cubicBezTo>
                <a:lnTo>
                  <a:pt x="1958" y="458"/>
                </a:lnTo>
                <a:cubicBezTo>
                  <a:pt x="1959" y="462"/>
                  <a:pt x="1959" y="466"/>
                  <a:pt x="1959" y="470"/>
                </a:cubicBezTo>
                <a:lnTo>
                  <a:pt x="1959" y="1909"/>
                </a:lnTo>
                <a:cubicBezTo>
                  <a:pt x="1959" y="1927"/>
                  <a:pt x="1944" y="1942"/>
                  <a:pt x="1926" y="1942"/>
                </a:cubicBezTo>
                <a:close/>
                <a:moveTo>
                  <a:pt x="1809" y="1875"/>
                </a:moveTo>
                <a:lnTo>
                  <a:pt x="1892" y="1875"/>
                </a:lnTo>
                <a:lnTo>
                  <a:pt x="1892" y="499"/>
                </a:lnTo>
                <a:lnTo>
                  <a:pt x="1809" y="499"/>
                </a:lnTo>
                <a:lnTo>
                  <a:pt x="1809" y="1875"/>
                </a:lnTo>
                <a:close/>
                <a:moveTo>
                  <a:pt x="1818" y="432"/>
                </a:moveTo>
                <a:lnTo>
                  <a:pt x="1884" y="432"/>
                </a:lnTo>
                <a:lnTo>
                  <a:pt x="1851" y="295"/>
                </a:lnTo>
                <a:lnTo>
                  <a:pt x="1818" y="432"/>
                </a:lnTo>
                <a:close/>
                <a:moveTo>
                  <a:pt x="1320" y="1683"/>
                </a:moveTo>
                <a:lnTo>
                  <a:pt x="264" y="1683"/>
                </a:lnTo>
                <a:cubicBezTo>
                  <a:pt x="246" y="1683"/>
                  <a:pt x="231" y="1668"/>
                  <a:pt x="231" y="1650"/>
                </a:cubicBezTo>
                <a:cubicBezTo>
                  <a:pt x="231" y="1631"/>
                  <a:pt x="246" y="1616"/>
                  <a:pt x="264" y="1616"/>
                </a:cubicBezTo>
                <a:lnTo>
                  <a:pt x="1320" y="1616"/>
                </a:lnTo>
                <a:cubicBezTo>
                  <a:pt x="1338" y="1616"/>
                  <a:pt x="1353" y="1631"/>
                  <a:pt x="1353" y="1650"/>
                </a:cubicBezTo>
                <a:cubicBezTo>
                  <a:pt x="1353" y="1668"/>
                  <a:pt x="1338" y="1683"/>
                  <a:pt x="1320" y="1683"/>
                </a:cubicBezTo>
                <a:close/>
                <a:moveTo>
                  <a:pt x="1320" y="1441"/>
                </a:moveTo>
                <a:lnTo>
                  <a:pt x="264" y="1441"/>
                </a:lnTo>
                <a:cubicBezTo>
                  <a:pt x="246" y="1441"/>
                  <a:pt x="231" y="1426"/>
                  <a:pt x="231" y="1407"/>
                </a:cubicBezTo>
                <a:cubicBezTo>
                  <a:pt x="231" y="1389"/>
                  <a:pt x="246" y="1374"/>
                  <a:pt x="264" y="1374"/>
                </a:cubicBezTo>
                <a:lnTo>
                  <a:pt x="1320" y="1374"/>
                </a:lnTo>
                <a:cubicBezTo>
                  <a:pt x="1338" y="1374"/>
                  <a:pt x="1353" y="1389"/>
                  <a:pt x="1353" y="1407"/>
                </a:cubicBezTo>
                <a:cubicBezTo>
                  <a:pt x="1353" y="1426"/>
                  <a:pt x="1338" y="1441"/>
                  <a:pt x="1320" y="1441"/>
                </a:cubicBezTo>
                <a:close/>
                <a:moveTo>
                  <a:pt x="1320" y="815"/>
                </a:moveTo>
                <a:lnTo>
                  <a:pt x="264" y="815"/>
                </a:lnTo>
                <a:cubicBezTo>
                  <a:pt x="246" y="815"/>
                  <a:pt x="231" y="800"/>
                  <a:pt x="231" y="782"/>
                </a:cubicBezTo>
                <a:cubicBezTo>
                  <a:pt x="231" y="763"/>
                  <a:pt x="246" y="748"/>
                  <a:pt x="264" y="748"/>
                </a:cubicBezTo>
                <a:lnTo>
                  <a:pt x="1320" y="748"/>
                </a:lnTo>
                <a:cubicBezTo>
                  <a:pt x="1338" y="748"/>
                  <a:pt x="1353" y="763"/>
                  <a:pt x="1353" y="782"/>
                </a:cubicBezTo>
                <a:cubicBezTo>
                  <a:pt x="1353" y="800"/>
                  <a:pt x="1338" y="815"/>
                  <a:pt x="1320" y="815"/>
                </a:cubicBezTo>
                <a:close/>
                <a:moveTo>
                  <a:pt x="1320" y="573"/>
                </a:moveTo>
                <a:lnTo>
                  <a:pt x="264" y="573"/>
                </a:lnTo>
                <a:cubicBezTo>
                  <a:pt x="246" y="573"/>
                  <a:pt x="231" y="558"/>
                  <a:pt x="231" y="539"/>
                </a:cubicBezTo>
                <a:cubicBezTo>
                  <a:pt x="231" y="521"/>
                  <a:pt x="246" y="506"/>
                  <a:pt x="264" y="506"/>
                </a:cubicBezTo>
                <a:lnTo>
                  <a:pt x="1320" y="506"/>
                </a:lnTo>
                <a:cubicBezTo>
                  <a:pt x="1338" y="506"/>
                  <a:pt x="1353" y="521"/>
                  <a:pt x="1353" y="539"/>
                </a:cubicBezTo>
                <a:cubicBezTo>
                  <a:pt x="1353" y="558"/>
                  <a:pt x="1338" y="573"/>
                  <a:pt x="1320" y="573"/>
                </a:cubicBezTo>
                <a:close/>
                <a:moveTo>
                  <a:pt x="1320" y="330"/>
                </a:moveTo>
                <a:lnTo>
                  <a:pt x="264" y="330"/>
                </a:lnTo>
                <a:cubicBezTo>
                  <a:pt x="246" y="330"/>
                  <a:pt x="231" y="315"/>
                  <a:pt x="231" y="297"/>
                </a:cubicBezTo>
                <a:cubicBezTo>
                  <a:pt x="231" y="278"/>
                  <a:pt x="246" y="264"/>
                  <a:pt x="264" y="264"/>
                </a:cubicBezTo>
                <a:lnTo>
                  <a:pt x="1320" y="264"/>
                </a:lnTo>
                <a:cubicBezTo>
                  <a:pt x="1338" y="264"/>
                  <a:pt x="1353" y="278"/>
                  <a:pt x="1353" y="297"/>
                </a:cubicBezTo>
                <a:cubicBezTo>
                  <a:pt x="1353" y="315"/>
                  <a:pt x="1338" y="330"/>
                  <a:pt x="1320" y="3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9B6A6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0" y="592929"/>
            <a:ext cx="12192000" cy="5672142"/>
            <a:chOff x="0" y="521489"/>
            <a:chExt cx="12192000" cy="5672142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0" y="521489"/>
              <a:ext cx="12192000" cy="0"/>
            </a:xfrm>
            <a:prstGeom prst="line">
              <a:avLst/>
            </a:prstGeom>
            <a:ln w="10160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0" y="6193631"/>
              <a:ext cx="12192000" cy="0"/>
            </a:xfrm>
            <a:prstGeom prst="line">
              <a:avLst/>
            </a:prstGeom>
            <a:ln w="10160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0" y="678652"/>
              <a:ext cx="12192000" cy="0"/>
            </a:xfrm>
            <a:prstGeom prst="line">
              <a:avLst/>
            </a:prstGeom>
            <a:ln w="3175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0" y="6015036"/>
              <a:ext cx="12192000" cy="0"/>
            </a:xfrm>
            <a:prstGeom prst="line">
              <a:avLst/>
            </a:prstGeom>
            <a:ln w="3175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4388643" y="1139275"/>
            <a:ext cx="3414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9B6A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-CONTENTS-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9B6A6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83957" y="3555023"/>
            <a:ext cx="86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strike="noStrike" kern="1200" cap="none" spc="0" normalizeH="0" baseline="0" noProof="0">
                <a:ln>
                  <a:noFill/>
                </a:ln>
                <a:solidFill>
                  <a:srgbClr val="9B6A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sz="3200" b="0" i="0" strike="noStrike" kern="1200" cap="none" spc="0" normalizeH="0" baseline="0" noProof="0">
              <a:ln>
                <a:noFill/>
              </a:ln>
              <a:solidFill>
                <a:srgbClr val="9B6A6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460783" y="3584519"/>
            <a:ext cx="313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选题背景和意义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565645" y="3555023"/>
            <a:ext cx="86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strike="noStrike" kern="1200" cap="none" spc="0" normalizeH="0" baseline="0" noProof="0">
                <a:ln>
                  <a:noFill/>
                </a:ln>
                <a:solidFill>
                  <a:srgbClr val="9B6A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3200" b="0" i="0" strike="noStrike" kern="1200" cap="none" spc="0" normalizeH="0" baseline="0" noProof="0">
              <a:ln>
                <a:noFill/>
              </a:ln>
              <a:solidFill>
                <a:srgbClr val="9B6A6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442471" y="3584519"/>
            <a:ext cx="313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研究内容与思路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583957" y="4609365"/>
            <a:ext cx="86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strike="noStrike" kern="1200" cap="none" spc="0" normalizeH="0" baseline="0" noProof="0">
                <a:ln>
                  <a:noFill/>
                </a:ln>
                <a:solidFill>
                  <a:srgbClr val="9B6A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3200" b="0" i="0" strike="noStrike" kern="1200" cap="none" spc="0" normalizeH="0" baseline="0" noProof="0">
              <a:ln>
                <a:noFill/>
              </a:ln>
              <a:solidFill>
                <a:srgbClr val="9B6A6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460783" y="4638861"/>
            <a:ext cx="313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研究方法与过程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6565645" y="4609365"/>
            <a:ext cx="86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strike="noStrike" kern="1200" cap="none" spc="0" normalizeH="0" baseline="0" noProof="0">
                <a:ln>
                  <a:noFill/>
                </a:ln>
                <a:solidFill>
                  <a:srgbClr val="9B6A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kumimoji="0" lang="zh-CN" altLang="en-US" sz="3200" b="0" i="0" strike="noStrike" kern="1200" cap="none" spc="0" normalizeH="0" baseline="0" noProof="0">
              <a:ln>
                <a:noFill/>
              </a:ln>
              <a:solidFill>
                <a:srgbClr val="9B6A6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442471" y="4638861"/>
            <a:ext cx="313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论文总结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2308120" y="3584519"/>
            <a:ext cx="0" cy="523220"/>
          </a:xfrm>
          <a:prstGeom prst="line">
            <a:avLst/>
          </a:prstGeom>
          <a:ln>
            <a:solidFill>
              <a:srgbClr val="9B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7283856" y="3584519"/>
            <a:ext cx="0" cy="523220"/>
          </a:xfrm>
          <a:prstGeom prst="line">
            <a:avLst/>
          </a:prstGeom>
          <a:ln>
            <a:solidFill>
              <a:srgbClr val="9B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2308120" y="4624113"/>
            <a:ext cx="0" cy="523220"/>
          </a:xfrm>
          <a:prstGeom prst="line">
            <a:avLst/>
          </a:prstGeom>
          <a:ln>
            <a:solidFill>
              <a:srgbClr val="9B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7283856" y="4624113"/>
            <a:ext cx="0" cy="523220"/>
          </a:xfrm>
          <a:prstGeom prst="line">
            <a:avLst/>
          </a:prstGeom>
          <a:ln>
            <a:solidFill>
              <a:srgbClr val="9B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624263" y="0"/>
            <a:ext cx="4943475" cy="1014730"/>
          </a:xfrm>
          <a:prstGeom prst="rect">
            <a:avLst/>
          </a:prstGeom>
          <a:solidFill>
            <a:srgbClr val="9B6A64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总结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9581" y="1469037"/>
            <a:ext cx="10932825" cy="34124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本文主要介绍CRM客户管理系统的设计与实现，从整体框架的设计到各个功能模块的设计。最后实现了CRM客户管理系统的开发。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完成CRM客户管理系统选题时，我对CRM客户管理系统的应用场景和国内外的研究状况进行了调研，接着对CRM客户管理系统的功能性需求和可行性进行了分析，最后完成详细设计和编码实现。CRM客户管理系统前端采用Vue.js，后端采用Spring Boot框架设计实现。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文设计的CRM客户管理系统可以有效满足客户管理的相关需求。过程合理，操作简单，界面简单美观，适合中小公司使用，但由于个人水平不足和其他因素，研究中仍存在许多问题和差距，例如：本文设计的CRM客户管理系统使用MySQL存储系统生成的数据。然而，随着信息量的增加，性能可能会受到一定程度的影响，后续可以考虑增加缓存，以增加数据存储容量。其本文不涉及信息安全问题，为了改进该系统，还需要深入讨论信息安全问题</a:t>
            </a:r>
            <a:r>
              <a: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  <p:sp>
        <p:nvSpPr>
          <p:cNvPr id="24" name="矩形: 圆角 23"/>
          <p:cNvSpPr/>
          <p:nvPr/>
        </p:nvSpPr>
        <p:spPr>
          <a:xfrm>
            <a:off x="487181" y="1334127"/>
            <a:ext cx="11217639" cy="4976734"/>
          </a:xfrm>
          <a:prstGeom prst="roundRect">
            <a:avLst>
              <a:gd name="adj" fmla="val 6621"/>
            </a:avLst>
          </a:prstGeom>
          <a:noFill/>
          <a:ln w="19050"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282" y="342900"/>
            <a:ext cx="11501437" cy="6172200"/>
          </a:xfrm>
          <a:prstGeom prst="rect">
            <a:avLst/>
          </a:prstGeom>
          <a:noFill/>
          <a:ln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7209" y="472613"/>
            <a:ext cx="1843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dist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参考文献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7056" y="1152742"/>
            <a:ext cx="6324600" cy="528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4400" rtl="0"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[1] 潘亚刚.客户关系管理系统与企业运营绩效关系的实证分析——以中国汽车制造业和金融服务业为例[C].南京邮电大学,2022.</a:t>
            </a:r>
          </a:p>
          <a:p>
            <a:pPr marR="0" lvl="0" indent="0" algn="just" defTabSz="914400" rtl="0"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[2]陈敏.浅析三层架构的组成及优势[J].信息通信,2020,33(1):147-148.</a:t>
            </a:r>
          </a:p>
          <a:p>
            <a:pPr marR="0" lvl="0" indent="0" algn="just" defTabSz="914400" rtl="0"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[3]汪晗.云数据库服务系统设计与实现[C].电子科技大学,2020.</a:t>
            </a:r>
          </a:p>
          <a:p>
            <a:pPr marR="0" lvl="0" indent="0" algn="just" defTabSz="914400" rtl="0"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[4]欧阳桂秀.基于Java和MySQL的数据库管理系统的设计与实现[J].信息记录材料,2022,(09):240-242.</a:t>
            </a:r>
          </a:p>
          <a:p>
            <a:pPr marR="0" lvl="0" indent="0" algn="just" defTabSz="914400" rtl="0"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[5]刘晶;张立荣.计算机软件数据库设计的原则及问题研究[J].无线互联科技,2021,18(09):65-66.</a:t>
            </a:r>
          </a:p>
          <a:p>
            <a:pPr marR="0" lvl="0" indent="0" algn="just" defTabSz="914400" rtl="0"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[6]潘恺晔.基于SSM框架的CRM系统的实现[J].山东农业工程学院学报,2019,36(08):20-21+102.</a:t>
            </a:r>
          </a:p>
          <a:p>
            <a:pPr marR="0" lvl="0" indent="0" algn="just" defTabSz="914400" rtl="0"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[7]宋旸.使用Java语言开发Web应用软件的知识探讨[J].中国设备工程,2022,(14):121-123.</a:t>
            </a:r>
          </a:p>
          <a:p>
            <a:pPr marR="0" lvl="0" indent="0" algn="just" defTabSz="914400" rtl="0"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[8]李乐.Java语言应用研究[J].智慧中国,2022,(09):80-81.</a:t>
            </a:r>
          </a:p>
          <a:p>
            <a:pPr marR="0" lvl="0" indent="0" algn="just" defTabSz="914400" rtl="0"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[9]蒋晓霞.基于大数据和客户画像的证券公司CRM系统[C].江西财经大学,2020.</a:t>
            </a:r>
          </a:p>
          <a:p>
            <a:pPr marR="0" lvl="0" indent="0" algn="just" defTabSz="914400" rtl="0"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[10]宋晓慧.基于Java Web的数据分析系统的设计与实现[C].北京邮电大学,2019.</a:t>
            </a:r>
          </a:p>
          <a:p>
            <a:pPr marR="0" lvl="0" indent="0" algn="just" defTabSz="914400" rtl="0"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[11]黄群昌.客户信息管理系统的研究与实现[J].电子世界,2020,(04):182-183.</a:t>
            </a:r>
          </a:p>
          <a:p>
            <a:pPr marR="0" lvl="0" indent="0" algn="just" defTabSz="914400" rtl="0"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[12] 张兴华.CRM客户信息管理系统的设计与实现[J].山西电子技术,2021,(03):59-61.</a:t>
            </a:r>
          </a:p>
          <a:p>
            <a:pPr marR="0" lvl="0" indent="0" algn="just" defTabSz="914400" rtl="0"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[13] 王艺翔,熊巍.CRM客户关系管理系统[J].现代信息科技,2021.5(16):22-25.</a:t>
            </a:r>
          </a:p>
          <a:p>
            <a:pPr marR="0" lvl="0" indent="0" algn="just" defTabSz="914400" rtl="0"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[14] 靳宸.物流客户盈利能力分析与CRM策略研究[J].中国物流与采购,2020(04):67. </a:t>
            </a:r>
          </a:p>
          <a:p>
            <a:pPr marR="0" lvl="0" indent="0" algn="just" defTabSz="914400" rtl="0"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[15]董晓巍. 基于工作流的某部队协同办公系统设计与实现[D].电子科技大学,2019.DOI:10.27005/d.cnki.gdzku.2019.000237.</a:t>
            </a:r>
          </a:p>
          <a:p>
            <a:pPr marR="0" lvl="0" indent="0" algn="just" defTabSz="914400" rtl="0"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[16]杨常春.企业全面预算管理存在的问题及其对策[J].质量与市场,2022,No.307(08):55-57.</a:t>
            </a:r>
          </a:p>
          <a:p>
            <a:pPr marR="0" lvl="0" indent="0" algn="just" defTabSz="914400" rtl="0"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[17]申科,张波.利用VB和Java Web Service实现刷卡考勤管理系统[J].电脑知识与技术,2005(35):1-3+11. </a:t>
            </a:r>
          </a:p>
        </p:txBody>
      </p:sp>
      <p:sp>
        <p:nvSpPr>
          <p:cNvPr id="7" name="矩形 6"/>
          <p:cNvSpPr/>
          <p:nvPr/>
        </p:nvSpPr>
        <p:spPr>
          <a:xfrm>
            <a:off x="7103266" y="981839"/>
            <a:ext cx="4510088" cy="5273514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 l="-47396" r="-63802"/>
            </a:stretch>
          </a:blip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0" y="592929"/>
            <a:ext cx="12192000" cy="5672142"/>
            <a:chOff x="0" y="521489"/>
            <a:chExt cx="12192000" cy="5672142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0" y="521489"/>
              <a:ext cx="12192000" cy="0"/>
            </a:xfrm>
            <a:prstGeom prst="line">
              <a:avLst/>
            </a:prstGeom>
            <a:ln w="10160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0" y="6193631"/>
              <a:ext cx="12192000" cy="0"/>
            </a:xfrm>
            <a:prstGeom prst="line">
              <a:avLst/>
            </a:prstGeom>
            <a:ln w="10160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0" y="678652"/>
              <a:ext cx="12192000" cy="0"/>
            </a:xfrm>
            <a:prstGeom prst="line">
              <a:avLst/>
            </a:prstGeom>
            <a:ln w="3175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0" y="6015036"/>
              <a:ext cx="12192000" cy="0"/>
            </a:xfrm>
            <a:prstGeom prst="line">
              <a:avLst/>
            </a:prstGeom>
            <a:ln w="3175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3071756" y="2905023"/>
            <a:ext cx="604848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>
              <a:defRPr/>
            </a:pPr>
            <a:r>
              <a:rPr lang="en-US" altLang="zh-CN" sz="5400" b="1">
                <a:solidFill>
                  <a:srgbClr val="9B6A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-THANK YOU-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9B6A6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85528" y="3907259"/>
            <a:ext cx="2020944" cy="45719"/>
          </a:xfrm>
          <a:prstGeom prst="rect">
            <a:avLst/>
          </a:prstGeom>
          <a:solidFill>
            <a:srgbClr val="9B6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B6A6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0" y="592929"/>
            <a:ext cx="12192000" cy="5672142"/>
            <a:chOff x="0" y="521489"/>
            <a:chExt cx="12192000" cy="5672142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0" y="521489"/>
              <a:ext cx="12192000" cy="0"/>
            </a:xfrm>
            <a:prstGeom prst="line">
              <a:avLst/>
            </a:prstGeom>
            <a:ln w="10160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0" y="6193631"/>
              <a:ext cx="12192000" cy="0"/>
            </a:xfrm>
            <a:prstGeom prst="line">
              <a:avLst/>
            </a:prstGeom>
            <a:ln w="10160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0" y="678652"/>
              <a:ext cx="12192000" cy="0"/>
            </a:xfrm>
            <a:prstGeom prst="line">
              <a:avLst/>
            </a:prstGeom>
            <a:ln w="3175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0" y="6015036"/>
              <a:ext cx="12192000" cy="0"/>
            </a:xfrm>
            <a:prstGeom prst="line">
              <a:avLst/>
            </a:prstGeom>
            <a:ln w="3175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5"/>
          <p:cNvSpPr txBox="1"/>
          <p:nvPr/>
        </p:nvSpPr>
        <p:spPr>
          <a:xfrm flipH="1">
            <a:off x="4585445" y="4499387"/>
            <a:ext cx="302111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noProof="1">
                <a:solidFill>
                  <a:srgbClr val="9B6A6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选题背景与意义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9B6A6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TextBox 25"/>
          <p:cNvSpPr txBox="1"/>
          <p:nvPr/>
        </p:nvSpPr>
        <p:spPr>
          <a:xfrm flipH="1">
            <a:off x="4585445" y="3576057"/>
            <a:ext cx="302111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lvl="0" algn="dist" fontAlgn="base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000" noProof="1">
                <a:solidFill>
                  <a:srgbClr val="9B6A64"/>
                </a:solidFill>
                <a:sym typeface="微软雅黑" panose="020B0503020204020204" pitchFamily="34" charset="-122"/>
              </a:rPr>
              <a:t>PART 1</a:t>
            </a:r>
            <a:endParaRPr lang="zh-CN" altLang="zh-CN" sz="6000" dirty="0">
              <a:solidFill>
                <a:srgbClr val="9B6A64"/>
              </a:solidFill>
              <a:sym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312645" y="1729904"/>
            <a:ext cx="1566711" cy="1566711"/>
          </a:xfrm>
          <a:prstGeom prst="ellipse">
            <a:avLst/>
          </a:prstGeom>
          <a:solidFill>
            <a:srgbClr val="9B6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books-stack-of-three_29302"/>
          <p:cNvSpPr>
            <a:spLocks noChangeAspect="1"/>
          </p:cNvSpPr>
          <p:nvPr/>
        </p:nvSpPr>
        <p:spPr bwMode="auto">
          <a:xfrm>
            <a:off x="5521076" y="2009346"/>
            <a:ext cx="1149846" cy="936712"/>
          </a:xfrm>
          <a:custGeom>
            <a:avLst/>
            <a:gdLst>
              <a:gd name="connsiteX0" fmla="*/ 165033 w 609243"/>
              <a:gd name="connsiteY0" fmla="*/ 400904 h 496315"/>
              <a:gd name="connsiteX1" fmla="*/ 303783 w 609243"/>
              <a:gd name="connsiteY1" fmla="*/ 460951 h 496315"/>
              <a:gd name="connsiteX2" fmla="*/ 600145 w 609243"/>
              <a:gd name="connsiteY2" fmla="*/ 431016 h 496315"/>
              <a:gd name="connsiteX3" fmla="*/ 585911 w 609243"/>
              <a:gd name="connsiteY3" fmla="*/ 453751 h 496315"/>
              <a:gd name="connsiteX4" fmla="*/ 316310 w 609243"/>
              <a:gd name="connsiteY4" fmla="*/ 490033 h 496315"/>
              <a:gd name="connsiteX5" fmla="*/ 303783 w 609243"/>
              <a:gd name="connsiteY5" fmla="*/ 496285 h 496315"/>
              <a:gd name="connsiteX6" fmla="*/ 291257 w 609243"/>
              <a:gd name="connsiteY6" fmla="*/ 490033 h 496315"/>
              <a:gd name="connsiteX7" fmla="*/ 21751 w 609243"/>
              <a:gd name="connsiteY7" fmla="*/ 453751 h 496315"/>
              <a:gd name="connsiteX8" fmla="*/ 7422 w 609243"/>
              <a:gd name="connsiteY8" fmla="*/ 431016 h 496315"/>
              <a:gd name="connsiteX9" fmla="*/ 165033 w 609243"/>
              <a:gd name="connsiteY9" fmla="*/ 400904 h 496315"/>
              <a:gd name="connsiteX10" fmla="*/ 155189 w 609243"/>
              <a:gd name="connsiteY10" fmla="*/ 275778 h 496315"/>
              <a:gd name="connsiteX11" fmla="*/ 259126 w 609243"/>
              <a:gd name="connsiteY11" fmla="*/ 295874 h 496315"/>
              <a:gd name="connsiteX12" fmla="*/ 249162 w 609243"/>
              <a:gd name="connsiteY12" fmla="*/ 312936 h 496315"/>
              <a:gd name="connsiteX13" fmla="*/ 65059 w 609243"/>
              <a:gd name="connsiteY13" fmla="*/ 331041 h 496315"/>
              <a:gd name="connsiteX14" fmla="*/ 55095 w 609243"/>
              <a:gd name="connsiteY14" fmla="*/ 313979 h 496315"/>
              <a:gd name="connsiteX15" fmla="*/ 155189 w 609243"/>
              <a:gd name="connsiteY15" fmla="*/ 275778 h 496315"/>
              <a:gd name="connsiteX16" fmla="*/ 443849 w 609243"/>
              <a:gd name="connsiteY16" fmla="*/ 275552 h 496315"/>
              <a:gd name="connsiteX17" fmla="*/ 546751 w 609243"/>
              <a:gd name="connsiteY17" fmla="*/ 305255 h 496315"/>
              <a:gd name="connsiteX18" fmla="*/ 538211 w 609243"/>
              <a:gd name="connsiteY18" fmla="*/ 323074 h 496315"/>
              <a:gd name="connsiteX19" fmla="*/ 353260 w 609243"/>
              <a:gd name="connsiteY19" fmla="*/ 320420 h 496315"/>
              <a:gd name="connsiteX20" fmla="*/ 341872 w 609243"/>
              <a:gd name="connsiteY20" fmla="*/ 304212 h 496315"/>
              <a:gd name="connsiteX21" fmla="*/ 443849 w 609243"/>
              <a:gd name="connsiteY21" fmla="*/ 275552 h 496315"/>
              <a:gd name="connsiteX22" fmla="*/ 155189 w 609243"/>
              <a:gd name="connsiteY22" fmla="*/ 229830 h 496315"/>
              <a:gd name="connsiteX23" fmla="*/ 259126 w 609243"/>
              <a:gd name="connsiteY23" fmla="*/ 249914 h 496315"/>
              <a:gd name="connsiteX24" fmla="*/ 249162 w 609243"/>
              <a:gd name="connsiteY24" fmla="*/ 266966 h 496315"/>
              <a:gd name="connsiteX25" fmla="*/ 65059 w 609243"/>
              <a:gd name="connsiteY25" fmla="*/ 284966 h 496315"/>
              <a:gd name="connsiteX26" fmla="*/ 55095 w 609243"/>
              <a:gd name="connsiteY26" fmla="*/ 268008 h 496315"/>
              <a:gd name="connsiteX27" fmla="*/ 155189 w 609243"/>
              <a:gd name="connsiteY27" fmla="*/ 229830 h 496315"/>
              <a:gd name="connsiteX28" fmla="*/ 439981 w 609243"/>
              <a:gd name="connsiteY28" fmla="*/ 229743 h 496315"/>
              <a:gd name="connsiteX29" fmla="*/ 542897 w 609243"/>
              <a:gd name="connsiteY29" fmla="*/ 259481 h 496315"/>
              <a:gd name="connsiteX30" fmla="*/ 534359 w 609243"/>
              <a:gd name="connsiteY30" fmla="*/ 277206 h 496315"/>
              <a:gd name="connsiteX31" fmla="*/ 349445 w 609243"/>
              <a:gd name="connsiteY31" fmla="*/ 274552 h 496315"/>
              <a:gd name="connsiteX32" fmla="*/ 338060 w 609243"/>
              <a:gd name="connsiteY32" fmla="*/ 258438 h 496315"/>
              <a:gd name="connsiteX33" fmla="*/ 439981 w 609243"/>
              <a:gd name="connsiteY33" fmla="*/ 229743 h 496315"/>
              <a:gd name="connsiteX34" fmla="*/ 436157 w 609243"/>
              <a:gd name="connsiteY34" fmla="*/ 183933 h 496315"/>
              <a:gd name="connsiteX35" fmla="*/ 539058 w 609243"/>
              <a:gd name="connsiteY35" fmla="*/ 213639 h 496315"/>
              <a:gd name="connsiteX36" fmla="*/ 530612 w 609243"/>
              <a:gd name="connsiteY36" fmla="*/ 231439 h 496315"/>
              <a:gd name="connsiteX37" fmla="*/ 345546 w 609243"/>
              <a:gd name="connsiteY37" fmla="*/ 228694 h 496315"/>
              <a:gd name="connsiteX38" fmla="*/ 334252 w 609243"/>
              <a:gd name="connsiteY38" fmla="*/ 212598 h 496315"/>
              <a:gd name="connsiteX39" fmla="*/ 436157 w 609243"/>
              <a:gd name="connsiteY39" fmla="*/ 183933 h 496315"/>
              <a:gd name="connsiteX40" fmla="*/ 155189 w 609243"/>
              <a:gd name="connsiteY40" fmla="*/ 183880 h 496315"/>
              <a:gd name="connsiteX41" fmla="*/ 259126 w 609243"/>
              <a:gd name="connsiteY41" fmla="*/ 203976 h 496315"/>
              <a:gd name="connsiteX42" fmla="*/ 249162 w 609243"/>
              <a:gd name="connsiteY42" fmla="*/ 220933 h 496315"/>
              <a:gd name="connsiteX43" fmla="*/ 65059 w 609243"/>
              <a:gd name="connsiteY43" fmla="*/ 239028 h 496315"/>
              <a:gd name="connsiteX44" fmla="*/ 55095 w 609243"/>
              <a:gd name="connsiteY44" fmla="*/ 221975 h 496315"/>
              <a:gd name="connsiteX45" fmla="*/ 155189 w 609243"/>
              <a:gd name="connsiteY45" fmla="*/ 183880 h 496315"/>
              <a:gd name="connsiteX46" fmla="*/ 439981 w 609243"/>
              <a:gd name="connsiteY46" fmla="*/ 137783 h 496315"/>
              <a:gd name="connsiteX47" fmla="*/ 542897 w 609243"/>
              <a:gd name="connsiteY47" fmla="*/ 167489 h 496315"/>
              <a:gd name="connsiteX48" fmla="*/ 534359 w 609243"/>
              <a:gd name="connsiteY48" fmla="*/ 185289 h 496315"/>
              <a:gd name="connsiteX49" fmla="*/ 349445 w 609243"/>
              <a:gd name="connsiteY49" fmla="*/ 182544 h 496315"/>
              <a:gd name="connsiteX50" fmla="*/ 338060 w 609243"/>
              <a:gd name="connsiteY50" fmla="*/ 166448 h 496315"/>
              <a:gd name="connsiteX51" fmla="*/ 439981 w 609243"/>
              <a:gd name="connsiteY51" fmla="*/ 137783 h 496315"/>
              <a:gd name="connsiteX52" fmla="*/ 209117 w 609243"/>
              <a:gd name="connsiteY52" fmla="*/ 125922 h 496315"/>
              <a:gd name="connsiteX53" fmla="*/ 249230 w 609243"/>
              <a:gd name="connsiteY53" fmla="*/ 141507 h 496315"/>
              <a:gd name="connsiteX54" fmla="*/ 239267 w 609243"/>
              <a:gd name="connsiteY54" fmla="*/ 158561 h 496315"/>
              <a:gd name="connsiteX55" fmla="*/ 171234 w 609243"/>
              <a:gd name="connsiteY55" fmla="*/ 146339 h 496315"/>
              <a:gd name="connsiteX56" fmla="*/ 166015 w 609243"/>
              <a:gd name="connsiteY56" fmla="*/ 127390 h 496315"/>
              <a:gd name="connsiteX57" fmla="*/ 209117 w 609243"/>
              <a:gd name="connsiteY57" fmla="*/ 125922 h 496315"/>
              <a:gd name="connsiteX58" fmla="*/ 114405 w 609243"/>
              <a:gd name="connsiteY58" fmla="*/ 101164 h 496315"/>
              <a:gd name="connsiteX59" fmla="*/ 79658 w 609243"/>
              <a:gd name="connsiteY59" fmla="*/ 112628 h 496315"/>
              <a:gd name="connsiteX60" fmla="*/ 78139 w 609243"/>
              <a:gd name="connsiteY60" fmla="*/ 156871 h 496315"/>
              <a:gd name="connsiteX61" fmla="*/ 114405 w 609243"/>
              <a:gd name="connsiteY61" fmla="*/ 142186 h 496315"/>
              <a:gd name="connsiteX62" fmla="*/ 436157 w 609243"/>
              <a:gd name="connsiteY62" fmla="*/ 91941 h 496315"/>
              <a:gd name="connsiteX63" fmla="*/ 539058 w 609243"/>
              <a:gd name="connsiteY63" fmla="*/ 121643 h 496315"/>
              <a:gd name="connsiteX64" fmla="*/ 530612 w 609243"/>
              <a:gd name="connsiteY64" fmla="*/ 139462 h 496315"/>
              <a:gd name="connsiteX65" fmla="*/ 345546 w 609243"/>
              <a:gd name="connsiteY65" fmla="*/ 136808 h 496315"/>
              <a:gd name="connsiteX66" fmla="*/ 334252 w 609243"/>
              <a:gd name="connsiteY66" fmla="*/ 120601 h 496315"/>
              <a:gd name="connsiteX67" fmla="*/ 436157 w 609243"/>
              <a:gd name="connsiteY67" fmla="*/ 91941 h 496315"/>
              <a:gd name="connsiteX68" fmla="*/ 120956 w 609243"/>
              <a:gd name="connsiteY68" fmla="*/ 81080 h 496315"/>
              <a:gd name="connsiteX69" fmla="*/ 123804 w 609243"/>
              <a:gd name="connsiteY69" fmla="*/ 81459 h 496315"/>
              <a:gd name="connsiteX70" fmla="*/ 134152 w 609243"/>
              <a:gd name="connsiteY70" fmla="*/ 90933 h 496315"/>
              <a:gd name="connsiteX71" fmla="*/ 134152 w 609243"/>
              <a:gd name="connsiteY71" fmla="*/ 146734 h 496315"/>
              <a:gd name="connsiteX72" fmla="*/ 133773 w 609243"/>
              <a:gd name="connsiteY72" fmla="*/ 149292 h 496315"/>
              <a:gd name="connsiteX73" fmla="*/ 126842 w 609243"/>
              <a:gd name="connsiteY73" fmla="*/ 159523 h 496315"/>
              <a:gd name="connsiteX74" fmla="*/ 78234 w 609243"/>
              <a:gd name="connsiteY74" fmla="*/ 179892 h 496315"/>
              <a:gd name="connsiteX75" fmla="*/ 64658 w 609243"/>
              <a:gd name="connsiteY75" fmla="*/ 175439 h 496315"/>
              <a:gd name="connsiteX76" fmla="*/ 58392 w 609243"/>
              <a:gd name="connsiteY76" fmla="*/ 166439 h 496315"/>
              <a:gd name="connsiteX77" fmla="*/ 60101 w 609243"/>
              <a:gd name="connsiteY77" fmla="*/ 110638 h 496315"/>
              <a:gd name="connsiteX78" fmla="*/ 60765 w 609243"/>
              <a:gd name="connsiteY78" fmla="*/ 107796 h 496315"/>
              <a:gd name="connsiteX79" fmla="*/ 64943 w 609243"/>
              <a:gd name="connsiteY79" fmla="*/ 98796 h 496315"/>
              <a:gd name="connsiteX80" fmla="*/ 120956 w 609243"/>
              <a:gd name="connsiteY80" fmla="*/ 81080 h 496315"/>
              <a:gd name="connsiteX81" fmla="*/ 211133 w 609243"/>
              <a:gd name="connsiteY81" fmla="*/ 79659 h 496315"/>
              <a:gd name="connsiteX82" fmla="*/ 252540 w 609243"/>
              <a:gd name="connsiteY82" fmla="*/ 93858 h 496315"/>
              <a:gd name="connsiteX83" fmla="*/ 242574 w 609243"/>
              <a:gd name="connsiteY83" fmla="*/ 110925 h 496315"/>
              <a:gd name="connsiteX84" fmla="*/ 172811 w 609243"/>
              <a:gd name="connsiteY84" fmla="*/ 103719 h 496315"/>
              <a:gd name="connsiteX85" fmla="*/ 167590 w 609243"/>
              <a:gd name="connsiteY85" fmla="*/ 84661 h 496315"/>
              <a:gd name="connsiteX86" fmla="*/ 211133 w 609243"/>
              <a:gd name="connsiteY86" fmla="*/ 79659 h 496315"/>
              <a:gd name="connsiteX87" fmla="*/ 198798 w 609243"/>
              <a:gd name="connsiteY87" fmla="*/ 22403 h 496315"/>
              <a:gd name="connsiteX88" fmla="*/ 27245 w 609243"/>
              <a:gd name="connsiteY88" fmla="*/ 79844 h 496315"/>
              <a:gd name="connsiteX89" fmla="*/ 26012 w 609243"/>
              <a:gd name="connsiteY89" fmla="*/ 387586 h 496315"/>
              <a:gd name="connsiteX90" fmla="*/ 306429 w 609243"/>
              <a:gd name="connsiteY90" fmla="*/ 408620 h 496315"/>
              <a:gd name="connsiteX91" fmla="*/ 586847 w 609243"/>
              <a:gd name="connsiteY91" fmla="*/ 387586 h 496315"/>
              <a:gd name="connsiteX92" fmla="*/ 585614 w 609243"/>
              <a:gd name="connsiteY92" fmla="*/ 79844 h 496315"/>
              <a:gd name="connsiteX93" fmla="*/ 315160 w 609243"/>
              <a:gd name="connsiteY93" fmla="*/ 68664 h 496315"/>
              <a:gd name="connsiteX94" fmla="*/ 306429 w 609243"/>
              <a:gd name="connsiteY94" fmla="*/ 71791 h 496315"/>
              <a:gd name="connsiteX95" fmla="*/ 297699 w 609243"/>
              <a:gd name="connsiteY95" fmla="*/ 68664 h 496315"/>
              <a:gd name="connsiteX96" fmla="*/ 198798 w 609243"/>
              <a:gd name="connsiteY96" fmla="*/ 22403 h 496315"/>
              <a:gd name="connsiteX97" fmla="*/ 197678 w 609243"/>
              <a:gd name="connsiteY97" fmla="*/ 346 h 496315"/>
              <a:gd name="connsiteX98" fmla="*/ 306429 w 609243"/>
              <a:gd name="connsiteY98" fmla="*/ 46209 h 496315"/>
              <a:gd name="connsiteX99" fmla="*/ 602505 w 609243"/>
              <a:gd name="connsiteY99" fmla="*/ 64779 h 496315"/>
              <a:gd name="connsiteX100" fmla="*/ 606016 w 609243"/>
              <a:gd name="connsiteY100" fmla="*/ 68948 h 496315"/>
              <a:gd name="connsiteX101" fmla="*/ 608009 w 609243"/>
              <a:gd name="connsiteY101" fmla="*/ 75581 h 496315"/>
              <a:gd name="connsiteX102" fmla="*/ 609243 w 609243"/>
              <a:gd name="connsiteY102" fmla="*/ 396113 h 496315"/>
              <a:gd name="connsiteX103" fmla="*/ 608199 w 609243"/>
              <a:gd name="connsiteY103" fmla="*/ 400945 h 496315"/>
              <a:gd name="connsiteX104" fmla="*/ 595103 w 609243"/>
              <a:gd name="connsiteY104" fmla="*/ 414210 h 496315"/>
              <a:gd name="connsiteX105" fmla="*/ 317437 w 609243"/>
              <a:gd name="connsiteY105" fmla="*/ 428043 h 496315"/>
              <a:gd name="connsiteX106" fmla="*/ 306429 w 609243"/>
              <a:gd name="connsiteY106" fmla="*/ 434675 h 496315"/>
              <a:gd name="connsiteX107" fmla="*/ 295422 w 609243"/>
              <a:gd name="connsiteY107" fmla="*/ 428043 h 496315"/>
              <a:gd name="connsiteX108" fmla="*/ 17756 w 609243"/>
              <a:gd name="connsiteY108" fmla="*/ 414210 h 496315"/>
              <a:gd name="connsiteX109" fmla="*/ 4660 w 609243"/>
              <a:gd name="connsiteY109" fmla="*/ 400945 h 496315"/>
              <a:gd name="connsiteX110" fmla="*/ 3616 w 609243"/>
              <a:gd name="connsiteY110" fmla="*/ 396113 h 496315"/>
              <a:gd name="connsiteX111" fmla="*/ 4850 w 609243"/>
              <a:gd name="connsiteY111" fmla="*/ 75581 h 496315"/>
              <a:gd name="connsiteX112" fmla="*/ 6843 w 609243"/>
              <a:gd name="connsiteY112" fmla="*/ 68948 h 496315"/>
              <a:gd name="connsiteX113" fmla="*/ 10354 w 609243"/>
              <a:gd name="connsiteY113" fmla="*/ 64779 h 496315"/>
              <a:gd name="connsiteX114" fmla="*/ 197678 w 609243"/>
              <a:gd name="connsiteY114" fmla="*/ 346 h 4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609243" h="496315">
                <a:moveTo>
                  <a:pt x="165033" y="400904"/>
                </a:moveTo>
                <a:cubicBezTo>
                  <a:pt x="218614" y="402858"/>
                  <a:pt x="269051" y="419838"/>
                  <a:pt x="303783" y="460951"/>
                </a:cubicBezTo>
                <a:cubicBezTo>
                  <a:pt x="373248" y="378725"/>
                  <a:pt x="505628" y="393029"/>
                  <a:pt x="600145" y="431016"/>
                </a:cubicBezTo>
                <a:cubicBezTo>
                  <a:pt x="616847" y="437742"/>
                  <a:pt x="602423" y="460382"/>
                  <a:pt x="585911" y="453751"/>
                </a:cubicBezTo>
                <a:cubicBezTo>
                  <a:pt x="500314" y="419364"/>
                  <a:pt x="372583" y="404018"/>
                  <a:pt x="316310" y="490033"/>
                </a:cubicBezTo>
                <a:cubicBezTo>
                  <a:pt x="313178" y="494864"/>
                  <a:pt x="308433" y="496569"/>
                  <a:pt x="303783" y="496285"/>
                </a:cubicBezTo>
                <a:cubicBezTo>
                  <a:pt x="299134" y="496569"/>
                  <a:pt x="294389" y="494864"/>
                  <a:pt x="291257" y="490033"/>
                </a:cubicBezTo>
                <a:cubicBezTo>
                  <a:pt x="234984" y="404018"/>
                  <a:pt x="107253" y="419364"/>
                  <a:pt x="21751" y="453751"/>
                </a:cubicBezTo>
                <a:cubicBezTo>
                  <a:pt x="5144" y="460382"/>
                  <a:pt x="-9280" y="437742"/>
                  <a:pt x="7422" y="431016"/>
                </a:cubicBezTo>
                <a:cubicBezTo>
                  <a:pt x="54728" y="412023"/>
                  <a:pt x="111452" y="398950"/>
                  <a:pt x="165033" y="400904"/>
                </a:cubicBezTo>
                <a:close/>
                <a:moveTo>
                  <a:pt x="155189" y="275778"/>
                </a:moveTo>
                <a:cubicBezTo>
                  <a:pt x="190373" y="271726"/>
                  <a:pt x="226197" y="277389"/>
                  <a:pt x="259126" y="295874"/>
                </a:cubicBezTo>
                <a:cubicBezTo>
                  <a:pt x="270229" y="302130"/>
                  <a:pt x="260265" y="319192"/>
                  <a:pt x="249162" y="312936"/>
                </a:cubicBezTo>
                <a:cubicBezTo>
                  <a:pt x="189186" y="279285"/>
                  <a:pt x="119815" y="294262"/>
                  <a:pt x="65059" y="331041"/>
                </a:cubicBezTo>
                <a:cubicBezTo>
                  <a:pt x="54430" y="338150"/>
                  <a:pt x="44561" y="320993"/>
                  <a:pt x="55095" y="313979"/>
                </a:cubicBezTo>
                <a:cubicBezTo>
                  <a:pt x="85463" y="293599"/>
                  <a:pt x="120006" y="279830"/>
                  <a:pt x="155189" y="275778"/>
                </a:cubicBezTo>
                <a:close/>
                <a:moveTo>
                  <a:pt x="443849" y="275552"/>
                </a:moveTo>
                <a:cubicBezTo>
                  <a:pt x="479257" y="276654"/>
                  <a:pt x="514819" y="287483"/>
                  <a:pt x="546751" y="305255"/>
                </a:cubicBezTo>
                <a:cubicBezTo>
                  <a:pt x="557854" y="311415"/>
                  <a:pt x="549408" y="329329"/>
                  <a:pt x="538211" y="323074"/>
                </a:cubicBezTo>
                <a:cubicBezTo>
                  <a:pt x="480609" y="291037"/>
                  <a:pt x="410197" y="281843"/>
                  <a:pt x="353260" y="320420"/>
                </a:cubicBezTo>
                <a:cubicBezTo>
                  <a:pt x="342726" y="327528"/>
                  <a:pt x="331339" y="311415"/>
                  <a:pt x="341872" y="304212"/>
                </a:cubicBezTo>
                <a:cubicBezTo>
                  <a:pt x="373188" y="283076"/>
                  <a:pt x="408441" y="274451"/>
                  <a:pt x="443849" y="275552"/>
                </a:cubicBezTo>
                <a:close/>
                <a:moveTo>
                  <a:pt x="155189" y="229830"/>
                </a:moveTo>
                <a:cubicBezTo>
                  <a:pt x="190373" y="225780"/>
                  <a:pt x="226197" y="231440"/>
                  <a:pt x="259126" y="249914"/>
                </a:cubicBezTo>
                <a:cubicBezTo>
                  <a:pt x="270229" y="256166"/>
                  <a:pt x="260265" y="273124"/>
                  <a:pt x="249162" y="266966"/>
                </a:cubicBezTo>
                <a:cubicBezTo>
                  <a:pt x="189186" y="233335"/>
                  <a:pt x="119815" y="248303"/>
                  <a:pt x="65059" y="284966"/>
                </a:cubicBezTo>
                <a:cubicBezTo>
                  <a:pt x="54430" y="292071"/>
                  <a:pt x="44561" y="275019"/>
                  <a:pt x="55095" y="268008"/>
                </a:cubicBezTo>
                <a:cubicBezTo>
                  <a:pt x="85463" y="247640"/>
                  <a:pt x="120006" y="233880"/>
                  <a:pt x="155189" y="229830"/>
                </a:cubicBezTo>
                <a:close/>
                <a:moveTo>
                  <a:pt x="439981" y="229743"/>
                </a:moveTo>
                <a:cubicBezTo>
                  <a:pt x="475369" y="230857"/>
                  <a:pt x="510924" y="241709"/>
                  <a:pt x="542897" y="259481"/>
                </a:cubicBezTo>
                <a:cubicBezTo>
                  <a:pt x="553903" y="265642"/>
                  <a:pt x="545554" y="283461"/>
                  <a:pt x="534359" y="277206"/>
                </a:cubicBezTo>
                <a:cubicBezTo>
                  <a:pt x="476674" y="245169"/>
                  <a:pt x="406371" y="235975"/>
                  <a:pt x="349445" y="274552"/>
                </a:cubicBezTo>
                <a:cubicBezTo>
                  <a:pt x="338819" y="281660"/>
                  <a:pt x="327529" y="265547"/>
                  <a:pt x="338060" y="258438"/>
                </a:cubicBezTo>
                <a:cubicBezTo>
                  <a:pt x="369369" y="237255"/>
                  <a:pt x="404592" y="228629"/>
                  <a:pt x="439981" y="229743"/>
                </a:cubicBezTo>
                <a:close/>
                <a:moveTo>
                  <a:pt x="436157" y="183933"/>
                </a:moveTo>
                <a:cubicBezTo>
                  <a:pt x="471557" y="185045"/>
                  <a:pt x="507123" y="195886"/>
                  <a:pt x="539058" y="213639"/>
                </a:cubicBezTo>
                <a:cubicBezTo>
                  <a:pt x="550162" y="219794"/>
                  <a:pt x="541715" y="237594"/>
                  <a:pt x="530612" y="231439"/>
                </a:cubicBezTo>
                <a:cubicBezTo>
                  <a:pt x="472909" y="199342"/>
                  <a:pt x="402584" y="190253"/>
                  <a:pt x="345546" y="228694"/>
                </a:cubicBezTo>
                <a:cubicBezTo>
                  <a:pt x="335012" y="235889"/>
                  <a:pt x="323718" y="219699"/>
                  <a:pt x="334252" y="212598"/>
                </a:cubicBezTo>
                <a:cubicBezTo>
                  <a:pt x="365524" y="191436"/>
                  <a:pt x="400757" y="182820"/>
                  <a:pt x="436157" y="183933"/>
                </a:cubicBezTo>
                <a:close/>
                <a:moveTo>
                  <a:pt x="155189" y="183880"/>
                </a:moveTo>
                <a:cubicBezTo>
                  <a:pt x="190373" y="179842"/>
                  <a:pt x="226197" y="185502"/>
                  <a:pt x="259126" y="203976"/>
                </a:cubicBezTo>
                <a:cubicBezTo>
                  <a:pt x="270229" y="210133"/>
                  <a:pt x="260265" y="227186"/>
                  <a:pt x="249162" y="220933"/>
                </a:cubicBezTo>
                <a:cubicBezTo>
                  <a:pt x="189186" y="187302"/>
                  <a:pt x="119815" y="202270"/>
                  <a:pt x="65059" y="239028"/>
                </a:cubicBezTo>
                <a:cubicBezTo>
                  <a:pt x="54430" y="246133"/>
                  <a:pt x="44561" y="229080"/>
                  <a:pt x="55095" y="221975"/>
                </a:cubicBezTo>
                <a:cubicBezTo>
                  <a:pt x="85463" y="201655"/>
                  <a:pt x="120006" y="187918"/>
                  <a:pt x="155189" y="183880"/>
                </a:cubicBezTo>
                <a:close/>
                <a:moveTo>
                  <a:pt x="439981" y="137783"/>
                </a:moveTo>
                <a:cubicBezTo>
                  <a:pt x="475369" y="138895"/>
                  <a:pt x="510924" y="149736"/>
                  <a:pt x="542897" y="167489"/>
                </a:cubicBezTo>
                <a:cubicBezTo>
                  <a:pt x="553903" y="173644"/>
                  <a:pt x="545554" y="191444"/>
                  <a:pt x="534359" y="185289"/>
                </a:cubicBezTo>
                <a:cubicBezTo>
                  <a:pt x="476674" y="153192"/>
                  <a:pt x="406371" y="144103"/>
                  <a:pt x="349445" y="182544"/>
                </a:cubicBezTo>
                <a:cubicBezTo>
                  <a:pt x="338819" y="189739"/>
                  <a:pt x="327529" y="173549"/>
                  <a:pt x="338060" y="166448"/>
                </a:cubicBezTo>
                <a:cubicBezTo>
                  <a:pt x="369369" y="145286"/>
                  <a:pt x="404592" y="136670"/>
                  <a:pt x="439981" y="137783"/>
                </a:cubicBezTo>
                <a:close/>
                <a:moveTo>
                  <a:pt x="209117" y="125922"/>
                </a:moveTo>
                <a:cubicBezTo>
                  <a:pt x="223089" y="128148"/>
                  <a:pt x="236563" y="133217"/>
                  <a:pt x="249230" y="141507"/>
                </a:cubicBezTo>
                <a:cubicBezTo>
                  <a:pt x="259857" y="148423"/>
                  <a:pt x="249989" y="165477"/>
                  <a:pt x="239267" y="158561"/>
                </a:cubicBezTo>
                <a:cubicBezTo>
                  <a:pt x="218392" y="144918"/>
                  <a:pt x="195619" y="141223"/>
                  <a:pt x="171234" y="146339"/>
                </a:cubicBezTo>
                <a:cubicBezTo>
                  <a:pt x="158804" y="148991"/>
                  <a:pt x="153585" y="130043"/>
                  <a:pt x="166015" y="127390"/>
                </a:cubicBezTo>
                <a:cubicBezTo>
                  <a:pt x="180675" y="124311"/>
                  <a:pt x="195145" y="123695"/>
                  <a:pt x="209117" y="125922"/>
                </a:cubicBezTo>
                <a:close/>
                <a:moveTo>
                  <a:pt x="114405" y="101164"/>
                </a:moveTo>
                <a:cubicBezTo>
                  <a:pt x="101873" y="102206"/>
                  <a:pt x="90291" y="105901"/>
                  <a:pt x="79658" y="112628"/>
                </a:cubicBezTo>
                <a:cubicBezTo>
                  <a:pt x="78519" y="127407"/>
                  <a:pt x="78234" y="142091"/>
                  <a:pt x="78139" y="156871"/>
                </a:cubicBezTo>
                <a:cubicBezTo>
                  <a:pt x="89626" y="150523"/>
                  <a:pt x="101684" y="145407"/>
                  <a:pt x="114405" y="142186"/>
                </a:cubicBezTo>
                <a:close/>
                <a:moveTo>
                  <a:pt x="436157" y="91941"/>
                </a:moveTo>
                <a:cubicBezTo>
                  <a:pt x="471557" y="93043"/>
                  <a:pt x="507123" y="103872"/>
                  <a:pt x="539058" y="121643"/>
                </a:cubicBezTo>
                <a:cubicBezTo>
                  <a:pt x="550162" y="127804"/>
                  <a:pt x="541715" y="145718"/>
                  <a:pt x="530612" y="139462"/>
                </a:cubicBezTo>
                <a:cubicBezTo>
                  <a:pt x="472909" y="107426"/>
                  <a:pt x="402584" y="98232"/>
                  <a:pt x="345546" y="136808"/>
                </a:cubicBezTo>
                <a:cubicBezTo>
                  <a:pt x="335012" y="143917"/>
                  <a:pt x="323718" y="127804"/>
                  <a:pt x="334252" y="120601"/>
                </a:cubicBezTo>
                <a:cubicBezTo>
                  <a:pt x="365524" y="99464"/>
                  <a:pt x="400757" y="90839"/>
                  <a:pt x="436157" y="91941"/>
                </a:cubicBezTo>
                <a:close/>
                <a:moveTo>
                  <a:pt x="120956" y="81080"/>
                </a:moveTo>
                <a:cubicBezTo>
                  <a:pt x="122000" y="81080"/>
                  <a:pt x="122855" y="81174"/>
                  <a:pt x="123804" y="81459"/>
                </a:cubicBezTo>
                <a:cubicBezTo>
                  <a:pt x="128836" y="81269"/>
                  <a:pt x="134152" y="84396"/>
                  <a:pt x="134152" y="90933"/>
                </a:cubicBezTo>
                <a:lnTo>
                  <a:pt x="134152" y="146734"/>
                </a:lnTo>
                <a:cubicBezTo>
                  <a:pt x="134152" y="147681"/>
                  <a:pt x="133962" y="148534"/>
                  <a:pt x="133773" y="149292"/>
                </a:cubicBezTo>
                <a:cubicBezTo>
                  <a:pt x="134532" y="153744"/>
                  <a:pt x="132633" y="158387"/>
                  <a:pt x="126842" y="159523"/>
                </a:cubicBezTo>
                <a:cubicBezTo>
                  <a:pt x="109279" y="163029"/>
                  <a:pt x="93234" y="170134"/>
                  <a:pt x="78234" y="179892"/>
                </a:cubicBezTo>
                <a:cubicBezTo>
                  <a:pt x="72348" y="183682"/>
                  <a:pt x="66841" y="180366"/>
                  <a:pt x="64658" y="175439"/>
                </a:cubicBezTo>
                <a:cubicBezTo>
                  <a:pt x="61145" y="174208"/>
                  <a:pt x="58392" y="171271"/>
                  <a:pt x="58392" y="166439"/>
                </a:cubicBezTo>
                <a:cubicBezTo>
                  <a:pt x="58392" y="147871"/>
                  <a:pt x="58487" y="129207"/>
                  <a:pt x="60101" y="110638"/>
                </a:cubicBezTo>
                <a:cubicBezTo>
                  <a:pt x="60196" y="109596"/>
                  <a:pt x="60386" y="108649"/>
                  <a:pt x="60765" y="107796"/>
                </a:cubicBezTo>
                <a:cubicBezTo>
                  <a:pt x="60576" y="104575"/>
                  <a:pt x="61715" y="101164"/>
                  <a:pt x="64943" y="98796"/>
                </a:cubicBezTo>
                <a:cubicBezTo>
                  <a:pt x="81367" y="86764"/>
                  <a:pt x="100734" y="81459"/>
                  <a:pt x="120956" y="81080"/>
                </a:cubicBezTo>
                <a:close/>
                <a:moveTo>
                  <a:pt x="211133" y="79659"/>
                </a:moveTo>
                <a:cubicBezTo>
                  <a:pt x="225465" y="81224"/>
                  <a:pt x="239442" y="85988"/>
                  <a:pt x="252540" y="93858"/>
                </a:cubicBezTo>
                <a:cubicBezTo>
                  <a:pt x="263455" y="100495"/>
                  <a:pt x="253489" y="117563"/>
                  <a:pt x="242574" y="110925"/>
                </a:cubicBezTo>
                <a:cubicBezTo>
                  <a:pt x="220553" y="97651"/>
                  <a:pt x="197109" y="95375"/>
                  <a:pt x="172811" y="103719"/>
                </a:cubicBezTo>
                <a:cubicBezTo>
                  <a:pt x="160756" y="107796"/>
                  <a:pt x="155631" y="88833"/>
                  <a:pt x="167590" y="84661"/>
                </a:cubicBezTo>
                <a:cubicBezTo>
                  <a:pt x="182112" y="79730"/>
                  <a:pt x="196800" y="78095"/>
                  <a:pt x="211133" y="79659"/>
                </a:cubicBezTo>
                <a:close/>
                <a:moveTo>
                  <a:pt x="198798" y="22403"/>
                </a:moveTo>
                <a:cubicBezTo>
                  <a:pt x="139593" y="17888"/>
                  <a:pt x="76710" y="44314"/>
                  <a:pt x="27245" y="79844"/>
                </a:cubicBezTo>
                <a:cubicBezTo>
                  <a:pt x="29238" y="182456"/>
                  <a:pt x="26296" y="284974"/>
                  <a:pt x="26012" y="387586"/>
                </a:cubicBezTo>
                <a:cubicBezTo>
                  <a:pt x="118725" y="354898"/>
                  <a:pt x="223111" y="351392"/>
                  <a:pt x="306429" y="408620"/>
                </a:cubicBezTo>
                <a:cubicBezTo>
                  <a:pt x="389653" y="351392"/>
                  <a:pt x="494134" y="354898"/>
                  <a:pt x="586847" y="387586"/>
                </a:cubicBezTo>
                <a:cubicBezTo>
                  <a:pt x="586563" y="284974"/>
                  <a:pt x="583621" y="182456"/>
                  <a:pt x="585614" y="79844"/>
                </a:cubicBezTo>
                <a:cubicBezTo>
                  <a:pt x="506470" y="22995"/>
                  <a:pt x="392975" y="-10545"/>
                  <a:pt x="315160" y="68664"/>
                </a:cubicBezTo>
                <a:cubicBezTo>
                  <a:pt x="312503" y="71412"/>
                  <a:pt x="309371" y="72264"/>
                  <a:pt x="306429" y="71791"/>
                </a:cubicBezTo>
                <a:cubicBezTo>
                  <a:pt x="303488" y="72264"/>
                  <a:pt x="300356" y="71412"/>
                  <a:pt x="297699" y="68664"/>
                </a:cubicBezTo>
                <a:cubicBezTo>
                  <a:pt x="268518" y="38960"/>
                  <a:pt x="234320" y="25112"/>
                  <a:pt x="198798" y="22403"/>
                </a:cubicBezTo>
                <a:close/>
                <a:moveTo>
                  <a:pt x="197678" y="346"/>
                </a:moveTo>
                <a:cubicBezTo>
                  <a:pt x="236561" y="2640"/>
                  <a:pt x="274117" y="16470"/>
                  <a:pt x="306429" y="46209"/>
                </a:cubicBezTo>
                <a:cubicBezTo>
                  <a:pt x="392595" y="-33095"/>
                  <a:pt x="516055" y="730"/>
                  <a:pt x="602505" y="64779"/>
                </a:cubicBezTo>
                <a:cubicBezTo>
                  <a:pt x="604118" y="66011"/>
                  <a:pt x="605257" y="67432"/>
                  <a:pt x="606016" y="68948"/>
                </a:cubicBezTo>
                <a:cubicBezTo>
                  <a:pt x="607250" y="70654"/>
                  <a:pt x="608104" y="72833"/>
                  <a:pt x="608009" y="75581"/>
                </a:cubicBezTo>
                <a:cubicBezTo>
                  <a:pt x="605827" y="182456"/>
                  <a:pt x="609053" y="289237"/>
                  <a:pt x="609243" y="396113"/>
                </a:cubicBezTo>
                <a:cubicBezTo>
                  <a:pt x="609243" y="397913"/>
                  <a:pt x="608863" y="399524"/>
                  <a:pt x="608199" y="400945"/>
                </a:cubicBezTo>
                <a:cubicBezTo>
                  <a:pt x="610002" y="408620"/>
                  <a:pt x="604403" y="417810"/>
                  <a:pt x="595103" y="414210"/>
                </a:cubicBezTo>
                <a:cubicBezTo>
                  <a:pt x="503813" y="378679"/>
                  <a:pt x="400661" y="370815"/>
                  <a:pt x="317437" y="428043"/>
                </a:cubicBezTo>
                <a:cubicBezTo>
                  <a:pt x="315540" y="432591"/>
                  <a:pt x="311269" y="435812"/>
                  <a:pt x="306429" y="434675"/>
                </a:cubicBezTo>
                <a:cubicBezTo>
                  <a:pt x="301590" y="435812"/>
                  <a:pt x="297319" y="432591"/>
                  <a:pt x="295422" y="428043"/>
                </a:cubicBezTo>
                <a:cubicBezTo>
                  <a:pt x="212198" y="370815"/>
                  <a:pt x="109046" y="378679"/>
                  <a:pt x="17756" y="414210"/>
                </a:cubicBezTo>
                <a:cubicBezTo>
                  <a:pt x="8456" y="417810"/>
                  <a:pt x="2857" y="408620"/>
                  <a:pt x="4660" y="400945"/>
                </a:cubicBezTo>
                <a:cubicBezTo>
                  <a:pt x="3996" y="399524"/>
                  <a:pt x="3616" y="397913"/>
                  <a:pt x="3616" y="396113"/>
                </a:cubicBezTo>
                <a:cubicBezTo>
                  <a:pt x="3806" y="289237"/>
                  <a:pt x="7032" y="182456"/>
                  <a:pt x="4850" y="75581"/>
                </a:cubicBezTo>
                <a:cubicBezTo>
                  <a:pt x="4755" y="72833"/>
                  <a:pt x="5514" y="70654"/>
                  <a:pt x="6843" y="68948"/>
                </a:cubicBezTo>
                <a:cubicBezTo>
                  <a:pt x="7602" y="67432"/>
                  <a:pt x="8741" y="66011"/>
                  <a:pt x="10354" y="64779"/>
                </a:cubicBezTo>
                <a:cubicBezTo>
                  <a:pt x="64385" y="24748"/>
                  <a:pt x="132874" y="-3476"/>
                  <a:pt x="197678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282" y="342900"/>
            <a:ext cx="11501437" cy="6172200"/>
          </a:xfrm>
          <a:prstGeom prst="rect">
            <a:avLst/>
          </a:prstGeom>
          <a:noFill/>
          <a:ln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7209" y="472613"/>
            <a:ext cx="1843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dist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选题背景</a:t>
            </a:r>
          </a:p>
        </p:txBody>
      </p:sp>
      <p:sp>
        <p:nvSpPr>
          <p:cNvPr id="7" name="文本框 22"/>
          <p:cNvSpPr txBox="1"/>
          <p:nvPr/>
        </p:nvSpPr>
        <p:spPr>
          <a:xfrm flipH="1">
            <a:off x="3516313" y="1262826"/>
            <a:ext cx="7823200" cy="1383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随着市场竞争的日益激烈，每个行业都要维系和客户之间的良好关系来增加竞争力。因此，CRM客户管理系统应运而生。此外，随着数字化时代的到来，人们对于个性化服务和数据安全的要求也越来越高，CRM系统可以帮助企业在这些方面达到更高的标准。因此，在这样的背景下，CRM客户管理系统的研究变得尤为重要。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345498" y="1472567"/>
            <a:ext cx="0" cy="8502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20"/>
          <p:cNvSpPr txBox="1"/>
          <p:nvPr/>
        </p:nvSpPr>
        <p:spPr>
          <a:xfrm flipH="1">
            <a:off x="1178243" y="1388747"/>
            <a:ext cx="2012950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选题背景</a:t>
            </a:r>
          </a:p>
        </p:txBody>
      </p:sp>
      <p:sp>
        <p:nvSpPr>
          <p:cNvPr id="10" name="文本框 22"/>
          <p:cNvSpPr txBox="1"/>
          <p:nvPr/>
        </p:nvSpPr>
        <p:spPr>
          <a:xfrm flipH="1">
            <a:off x="853123" y="1784987"/>
            <a:ext cx="2338070" cy="34925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为什么要选择这个题目？</a:t>
            </a:r>
          </a:p>
        </p:txBody>
      </p:sp>
      <p:sp>
        <p:nvSpPr>
          <p:cNvPr id="11" name="圆角矩形 2"/>
          <p:cNvSpPr/>
          <p:nvPr/>
        </p:nvSpPr>
        <p:spPr>
          <a:xfrm>
            <a:off x="772795" y="2716405"/>
            <a:ext cx="2810510" cy="753745"/>
          </a:xfrm>
          <a:prstGeom prst="roundRect">
            <a:avLst/>
          </a:prstGeom>
          <a:solidFill>
            <a:srgbClr val="9B6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圆角矩形 4"/>
          <p:cNvSpPr/>
          <p:nvPr/>
        </p:nvSpPr>
        <p:spPr>
          <a:xfrm>
            <a:off x="4662170" y="2716405"/>
            <a:ext cx="2810510" cy="753745"/>
          </a:xfrm>
          <a:prstGeom prst="roundRect">
            <a:avLst/>
          </a:prstGeom>
          <a:solidFill>
            <a:srgbClr val="9B6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圆角矩形 16"/>
          <p:cNvSpPr/>
          <p:nvPr/>
        </p:nvSpPr>
        <p:spPr>
          <a:xfrm>
            <a:off x="8551545" y="2716405"/>
            <a:ext cx="2810510" cy="753745"/>
          </a:xfrm>
          <a:prstGeom prst="roundRect">
            <a:avLst/>
          </a:prstGeom>
          <a:solidFill>
            <a:srgbClr val="9B6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文本框 22"/>
          <p:cNvSpPr txBox="1"/>
          <p:nvPr/>
        </p:nvSpPr>
        <p:spPr>
          <a:xfrm flipH="1">
            <a:off x="694690" y="3736342"/>
            <a:ext cx="3100705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CRM系统可以帮助企业更好地管理客户信息和与客户互动的过程，通过CRM系统，企业可以收集、存储和管理客户信息，包括客户姓名、联系方式、购买记录等。</a:t>
            </a:r>
          </a:p>
        </p:txBody>
      </p:sp>
      <p:sp>
        <p:nvSpPr>
          <p:cNvPr id="17" name="文本框 22"/>
          <p:cNvSpPr txBox="1"/>
          <p:nvPr/>
        </p:nvSpPr>
        <p:spPr>
          <a:xfrm flipH="1">
            <a:off x="4578350" y="3747137"/>
            <a:ext cx="3100705" cy="267525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帮助企业跟进销售机会、管理销售员工的业绩和任务，优化销售流程和提高销售效率，建立客户服务中心，实现客户投诉处理、售后服务、客户满意度调查等功能，提升客户体验和忠诚度。同时它也可以对客户数据进行分析和挖掘，提供有价值的洞察，支持企业做出更加准确的决策和预测。</a:t>
            </a:r>
          </a:p>
        </p:txBody>
      </p:sp>
      <p:sp>
        <p:nvSpPr>
          <p:cNvPr id="20" name="文本框 22"/>
          <p:cNvSpPr txBox="1"/>
          <p:nvPr/>
        </p:nvSpPr>
        <p:spPr>
          <a:xfrm flipH="1">
            <a:off x="8510905" y="3736342"/>
            <a:ext cx="3100705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通过使用本系统，企业可以更好地了解客户需求，提高客户满意度和忠诚度，增加销售额和利润，优化运营效率和资源配置，实现业务增长和可持续发展。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551940" y="2856232"/>
            <a:ext cx="0" cy="46799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37260" y="2577467"/>
            <a:ext cx="534670" cy="1026795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等线" panose="02010600030101010101" charset="-122"/>
                <a:cs typeface="+mn-cs"/>
              </a:rPr>
              <a:t>A</a:t>
            </a:r>
          </a:p>
        </p:txBody>
      </p:sp>
      <p:sp>
        <p:nvSpPr>
          <p:cNvPr id="25" name="文本框 20"/>
          <p:cNvSpPr txBox="1"/>
          <p:nvPr/>
        </p:nvSpPr>
        <p:spPr>
          <a:xfrm flipH="1">
            <a:off x="1646555" y="2853692"/>
            <a:ext cx="1756410" cy="4235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管理客户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5428615" y="2856232"/>
            <a:ext cx="0" cy="46799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864735" y="2577467"/>
            <a:ext cx="534670" cy="1007745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等线" panose="02010600030101010101" charset="-122"/>
                <a:cs typeface="+mn-cs"/>
              </a:rPr>
              <a:t>B</a:t>
            </a:r>
          </a:p>
        </p:txBody>
      </p:sp>
      <p:sp>
        <p:nvSpPr>
          <p:cNvPr id="28" name="文本框 20"/>
          <p:cNvSpPr txBox="1"/>
          <p:nvPr/>
        </p:nvSpPr>
        <p:spPr>
          <a:xfrm flipH="1">
            <a:off x="5523230" y="2853692"/>
            <a:ext cx="1756410" cy="4235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提高效率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9325610" y="2856232"/>
            <a:ext cx="0" cy="46799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761730" y="2577467"/>
            <a:ext cx="534670" cy="1007745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等线" panose="02010600030101010101" charset="-122"/>
                <a:cs typeface="+mn-cs"/>
              </a:rPr>
              <a:t>C</a:t>
            </a:r>
          </a:p>
        </p:txBody>
      </p:sp>
      <p:sp>
        <p:nvSpPr>
          <p:cNvPr id="31" name="文本框 20"/>
          <p:cNvSpPr txBox="1"/>
          <p:nvPr/>
        </p:nvSpPr>
        <p:spPr>
          <a:xfrm flipH="1">
            <a:off x="9420225" y="2853692"/>
            <a:ext cx="1756410" cy="4235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可持续发展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282" y="342900"/>
            <a:ext cx="11501437" cy="6172200"/>
          </a:xfrm>
          <a:prstGeom prst="rect">
            <a:avLst/>
          </a:prstGeom>
          <a:noFill/>
          <a:ln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7209" y="472613"/>
            <a:ext cx="1843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dist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研究意义</a:t>
            </a:r>
          </a:p>
        </p:txBody>
      </p:sp>
      <p:sp>
        <p:nvSpPr>
          <p:cNvPr id="29" name="矩形 28"/>
          <p:cNvSpPr/>
          <p:nvPr/>
        </p:nvSpPr>
        <p:spPr>
          <a:xfrm>
            <a:off x="6515099" y="3327605"/>
            <a:ext cx="4876800" cy="519913"/>
          </a:xfrm>
          <a:prstGeom prst="rect">
            <a:avLst/>
          </a:prstGeom>
          <a:solidFill>
            <a:srgbClr val="9B6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" name="书本"/>
          <p:cNvSpPr/>
          <p:nvPr/>
        </p:nvSpPr>
        <p:spPr bwMode="auto">
          <a:xfrm>
            <a:off x="2904173" y="1700842"/>
            <a:ext cx="699135" cy="732155"/>
          </a:xfrm>
          <a:custGeom>
            <a:avLst/>
            <a:gdLst>
              <a:gd name="T0" fmla="*/ 1457935 w 3279"/>
              <a:gd name="T1" fmla="*/ 1800397 h 3279"/>
              <a:gd name="T2" fmla="*/ 336911 w 3279"/>
              <a:gd name="T3" fmla="*/ 1800397 h 3279"/>
              <a:gd name="T4" fmla="*/ 0 w 3279"/>
              <a:gd name="T5" fmla="*/ 1458876 h 3279"/>
              <a:gd name="T6" fmla="*/ 0 w 3279"/>
              <a:gd name="T7" fmla="*/ 0 h 3279"/>
              <a:gd name="T8" fmla="*/ 1332828 w 3279"/>
              <a:gd name="T9" fmla="*/ 0 h 3279"/>
              <a:gd name="T10" fmla="*/ 1332828 w 3279"/>
              <a:gd name="T11" fmla="*/ 107618 h 3279"/>
              <a:gd name="T12" fmla="*/ 1584139 w 3279"/>
              <a:gd name="T13" fmla="*/ 107618 h 3279"/>
              <a:gd name="T14" fmla="*/ 1584139 w 3279"/>
              <a:gd name="T15" fmla="*/ 107618 h 3279"/>
              <a:gd name="T16" fmla="*/ 1584139 w 3279"/>
              <a:gd name="T17" fmla="*/ 215235 h 3279"/>
              <a:gd name="T18" fmla="*/ 1682359 w 3279"/>
              <a:gd name="T19" fmla="*/ 215235 h 3279"/>
              <a:gd name="T20" fmla="*/ 1799235 w 3279"/>
              <a:gd name="T21" fmla="*/ 215235 h 3279"/>
              <a:gd name="T22" fmla="*/ 1799235 w 3279"/>
              <a:gd name="T23" fmla="*/ 1458876 h 3279"/>
              <a:gd name="T24" fmla="*/ 1457935 w 3279"/>
              <a:gd name="T25" fmla="*/ 1800397 h 3279"/>
              <a:gd name="T26" fmla="*/ 1189064 w 3279"/>
              <a:gd name="T27" fmla="*/ 143307 h 3279"/>
              <a:gd name="T28" fmla="*/ 143763 w 3279"/>
              <a:gd name="T29" fmla="*/ 143307 h 3279"/>
              <a:gd name="T30" fmla="*/ 143763 w 3279"/>
              <a:gd name="T31" fmla="*/ 1495115 h 3279"/>
              <a:gd name="T32" fmla="*/ 264480 w 3279"/>
              <a:gd name="T33" fmla="*/ 1620851 h 3279"/>
              <a:gd name="T34" fmla="*/ 1189064 w 3279"/>
              <a:gd name="T35" fmla="*/ 1620851 h 3279"/>
              <a:gd name="T36" fmla="*/ 1189064 w 3279"/>
              <a:gd name="T37" fmla="*/ 143307 h 3279"/>
              <a:gd name="T38" fmla="*/ 1687297 w 3279"/>
              <a:gd name="T39" fmla="*/ 322303 h 3279"/>
              <a:gd name="T40" fmla="*/ 1584139 w 3279"/>
              <a:gd name="T41" fmla="*/ 322303 h 3279"/>
              <a:gd name="T42" fmla="*/ 1584139 w 3279"/>
              <a:gd name="T43" fmla="*/ 1402871 h 3279"/>
              <a:gd name="T44" fmla="*/ 1514452 w 3279"/>
              <a:gd name="T45" fmla="*/ 1458876 h 3279"/>
              <a:gd name="T46" fmla="*/ 1440376 w 3279"/>
              <a:gd name="T47" fmla="*/ 1402871 h 3279"/>
              <a:gd name="T48" fmla="*/ 1440376 w 3279"/>
              <a:gd name="T49" fmla="*/ 215235 h 3279"/>
              <a:gd name="T50" fmla="*/ 1332828 w 3279"/>
              <a:gd name="T51" fmla="*/ 215235 h 3279"/>
              <a:gd name="T52" fmla="*/ 1332828 w 3279"/>
              <a:gd name="T53" fmla="*/ 1456680 h 3279"/>
              <a:gd name="T54" fmla="*/ 1514452 w 3279"/>
              <a:gd name="T55" fmla="*/ 1625244 h 3279"/>
              <a:gd name="T56" fmla="*/ 1687297 w 3279"/>
              <a:gd name="T57" fmla="*/ 1456680 h 3279"/>
              <a:gd name="T58" fmla="*/ 1687297 w 3279"/>
              <a:gd name="T59" fmla="*/ 322303 h 3279"/>
              <a:gd name="T60" fmla="*/ 323193 w 3279"/>
              <a:gd name="T61" fmla="*/ 1333139 h 3279"/>
              <a:gd name="T62" fmla="*/ 686442 w 3279"/>
              <a:gd name="T63" fmla="*/ 1333139 h 3279"/>
              <a:gd name="T64" fmla="*/ 686442 w 3279"/>
              <a:gd name="T65" fmla="*/ 1440757 h 3279"/>
              <a:gd name="T66" fmla="*/ 323193 w 3279"/>
              <a:gd name="T67" fmla="*/ 1440757 h 3279"/>
              <a:gd name="T68" fmla="*/ 323193 w 3279"/>
              <a:gd name="T69" fmla="*/ 1333139 h 3279"/>
              <a:gd name="T70" fmla="*/ 323193 w 3279"/>
              <a:gd name="T71" fmla="*/ 1113512 h 3279"/>
              <a:gd name="T72" fmla="*/ 789600 w 3279"/>
              <a:gd name="T73" fmla="*/ 1113512 h 3279"/>
              <a:gd name="T74" fmla="*/ 789600 w 3279"/>
              <a:gd name="T75" fmla="*/ 1225522 h 3279"/>
              <a:gd name="T76" fmla="*/ 323193 w 3279"/>
              <a:gd name="T77" fmla="*/ 1225522 h 3279"/>
              <a:gd name="T78" fmla="*/ 323193 w 3279"/>
              <a:gd name="T79" fmla="*/ 1113512 h 3279"/>
              <a:gd name="T80" fmla="*/ 1009635 w 3279"/>
              <a:gd name="T81" fmla="*/ 1225522 h 3279"/>
              <a:gd name="T82" fmla="*/ 897697 w 3279"/>
              <a:gd name="T83" fmla="*/ 1225522 h 3279"/>
              <a:gd name="T84" fmla="*/ 897697 w 3279"/>
              <a:gd name="T85" fmla="*/ 1113512 h 3279"/>
              <a:gd name="T86" fmla="*/ 1009635 w 3279"/>
              <a:gd name="T87" fmla="*/ 1113512 h 3279"/>
              <a:gd name="T88" fmla="*/ 1009635 w 3279"/>
              <a:gd name="T89" fmla="*/ 1225522 h 3279"/>
              <a:gd name="T90" fmla="*/ 789600 w 3279"/>
              <a:gd name="T91" fmla="*/ 897728 h 3279"/>
              <a:gd name="T92" fmla="*/ 1009635 w 3279"/>
              <a:gd name="T93" fmla="*/ 897728 h 3279"/>
              <a:gd name="T94" fmla="*/ 1009635 w 3279"/>
              <a:gd name="T95" fmla="*/ 1010287 h 3279"/>
              <a:gd name="T96" fmla="*/ 789600 w 3279"/>
              <a:gd name="T97" fmla="*/ 1010287 h 3279"/>
              <a:gd name="T98" fmla="*/ 789600 w 3279"/>
              <a:gd name="T99" fmla="*/ 897728 h 3279"/>
              <a:gd name="T100" fmla="*/ 323193 w 3279"/>
              <a:gd name="T101" fmla="*/ 327794 h 3279"/>
              <a:gd name="T102" fmla="*/ 1009635 w 3279"/>
              <a:gd name="T103" fmla="*/ 327794 h 3279"/>
              <a:gd name="T104" fmla="*/ 1009635 w 3279"/>
              <a:gd name="T105" fmla="*/ 790110 h 3279"/>
              <a:gd name="T106" fmla="*/ 323193 w 3279"/>
              <a:gd name="T107" fmla="*/ 790110 h 3279"/>
              <a:gd name="T108" fmla="*/ 323193 w 3279"/>
              <a:gd name="T109" fmla="*/ 327794 h 3279"/>
              <a:gd name="T110" fmla="*/ 682052 w 3279"/>
              <a:gd name="T111" fmla="*/ 1010287 h 3279"/>
              <a:gd name="T112" fmla="*/ 323193 w 3279"/>
              <a:gd name="T113" fmla="*/ 1010287 h 3279"/>
              <a:gd name="T114" fmla="*/ 323193 w 3279"/>
              <a:gd name="T115" fmla="*/ 897728 h 3279"/>
              <a:gd name="T116" fmla="*/ 682052 w 3279"/>
              <a:gd name="T117" fmla="*/ 897728 h 3279"/>
              <a:gd name="T118" fmla="*/ 682052 w 3279"/>
              <a:gd name="T119" fmla="*/ 1010287 h 327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279" h="3279">
                <a:moveTo>
                  <a:pt x="2657" y="3279"/>
                </a:moveTo>
                <a:cubicBezTo>
                  <a:pt x="614" y="3279"/>
                  <a:pt x="614" y="3279"/>
                  <a:pt x="614" y="3279"/>
                </a:cubicBezTo>
                <a:cubicBezTo>
                  <a:pt x="275" y="3279"/>
                  <a:pt x="0" y="2996"/>
                  <a:pt x="0" y="2657"/>
                </a:cubicBezTo>
                <a:cubicBezTo>
                  <a:pt x="0" y="0"/>
                  <a:pt x="0" y="0"/>
                  <a:pt x="0" y="0"/>
                </a:cubicBezTo>
                <a:cubicBezTo>
                  <a:pt x="2429" y="0"/>
                  <a:pt x="2429" y="0"/>
                  <a:pt x="2429" y="0"/>
                </a:cubicBezTo>
                <a:cubicBezTo>
                  <a:pt x="2429" y="196"/>
                  <a:pt x="2429" y="196"/>
                  <a:pt x="2429" y="196"/>
                </a:cubicBezTo>
                <a:cubicBezTo>
                  <a:pt x="2887" y="196"/>
                  <a:pt x="2887" y="196"/>
                  <a:pt x="2887" y="196"/>
                </a:cubicBezTo>
                <a:cubicBezTo>
                  <a:pt x="2887" y="196"/>
                  <a:pt x="2887" y="196"/>
                  <a:pt x="2887" y="196"/>
                </a:cubicBezTo>
                <a:cubicBezTo>
                  <a:pt x="2887" y="392"/>
                  <a:pt x="2887" y="392"/>
                  <a:pt x="2887" y="392"/>
                </a:cubicBezTo>
                <a:cubicBezTo>
                  <a:pt x="3066" y="392"/>
                  <a:pt x="3066" y="392"/>
                  <a:pt x="3066" y="392"/>
                </a:cubicBezTo>
                <a:cubicBezTo>
                  <a:pt x="3279" y="392"/>
                  <a:pt x="3279" y="392"/>
                  <a:pt x="3279" y="392"/>
                </a:cubicBezTo>
                <a:cubicBezTo>
                  <a:pt x="3279" y="2657"/>
                  <a:pt x="3279" y="2657"/>
                  <a:pt x="3279" y="2657"/>
                </a:cubicBezTo>
                <a:cubicBezTo>
                  <a:pt x="3279" y="2996"/>
                  <a:pt x="2996" y="3279"/>
                  <a:pt x="2657" y="3279"/>
                </a:cubicBezTo>
                <a:close/>
                <a:moveTo>
                  <a:pt x="2167" y="261"/>
                </a:moveTo>
                <a:cubicBezTo>
                  <a:pt x="262" y="261"/>
                  <a:pt x="262" y="261"/>
                  <a:pt x="262" y="261"/>
                </a:cubicBezTo>
                <a:cubicBezTo>
                  <a:pt x="262" y="2723"/>
                  <a:pt x="262" y="2723"/>
                  <a:pt x="262" y="2723"/>
                </a:cubicBezTo>
                <a:cubicBezTo>
                  <a:pt x="262" y="2836"/>
                  <a:pt x="370" y="2952"/>
                  <a:pt x="482" y="2952"/>
                </a:cubicBezTo>
                <a:cubicBezTo>
                  <a:pt x="2167" y="2952"/>
                  <a:pt x="2167" y="2952"/>
                  <a:pt x="2167" y="2952"/>
                </a:cubicBezTo>
                <a:lnTo>
                  <a:pt x="2167" y="261"/>
                </a:lnTo>
                <a:close/>
                <a:moveTo>
                  <a:pt x="3075" y="587"/>
                </a:moveTo>
                <a:cubicBezTo>
                  <a:pt x="2887" y="587"/>
                  <a:pt x="2887" y="587"/>
                  <a:pt x="2887" y="587"/>
                </a:cubicBezTo>
                <a:cubicBezTo>
                  <a:pt x="2887" y="2555"/>
                  <a:pt x="2887" y="2555"/>
                  <a:pt x="2887" y="2555"/>
                </a:cubicBezTo>
                <a:cubicBezTo>
                  <a:pt x="2887" y="2611"/>
                  <a:pt x="2816" y="2657"/>
                  <a:pt x="2760" y="2657"/>
                </a:cubicBezTo>
                <a:cubicBezTo>
                  <a:pt x="2703" y="2657"/>
                  <a:pt x="2625" y="2611"/>
                  <a:pt x="2625" y="2555"/>
                </a:cubicBezTo>
                <a:cubicBezTo>
                  <a:pt x="2625" y="392"/>
                  <a:pt x="2625" y="392"/>
                  <a:pt x="2625" y="392"/>
                </a:cubicBezTo>
                <a:cubicBezTo>
                  <a:pt x="2429" y="392"/>
                  <a:pt x="2429" y="392"/>
                  <a:pt x="2429" y="392"/>
                </a:cubicBezTo>
                <a:cubicBezTo>
                  <a:pt x="2429" y="2653"/>
                  <a:pt x="2429" y="2653"/>
                  <a:pt x="2429" y="2653"/>
                </a:cubicBezTo>
                <a:cubicBezTo>
                  <a:pt x="2429" y="2823"/>
                  <a:pt x="2590" y="2960"/>
                  <a:pt x="2760" y="2960"/>
                </a:cubicBezTo>
                <a:cubicBezTo>
                  <a:pt x="2929" y="2960"/>
                  <a:pt x="3075" y="2823"/>
                  <a:pt x="3075" y="2653"/>
                </a:cubicBezTo>
                <a:lnTo>
                  <a:pt x="3075" y="587"/>
                </a:lnTo>
                <a:close/>
                <a:moveTo>
                  <a:pt x="589" y="2428"/>
                </a:moveTo>
                <a:cubicBezTo>
                  <a:pt x="1251" y="2428"/>
                  <a:pt x="1251" y="2428"/>
                  <a:pt x="1251" y="2428"/>
                </a:cubicBezTo>
                <a:cubicBezTo>
                  <a:pt x="1251" y="2624"/>
                  <a:pt x="1251" y="2624"/>
                  <a:pt x="1251" y="2624"/>
                </a:cubicBezTo>
                <a:cubicBezTo>
                  <a:pt x="589" y="2624"/>
                  <a:pt x="589" y="2624"/>
                  <a:pt x="589" y="2624"/>
                </a:cubicBezTo>
                <a:lnTo>
                  <a:pt x="589" y="2428"/>
                </a:lnTo>
                <a:close/>
                <a:moveTo>
                  <a:pt x="589" y="2028"/>
                </a:moveTo>
                <a:cubicBezTo>
                  <a:pt x="1439" y="2028"/>
                  <a:pt x="1439" y="2028"/>
                  <a:pt x="1439" y="2028"/>
                </a:cubicBezTo>
                <a:cubicBezTo>
                  <a:pt x="1439" y="2232"/>
                  <a:pt x="1439" y="2232"/>
                  <a:pt x="1439" y="2232"/>
                </a:cubicBezTo>
                <a:cubicBezTo>
                  <a:pt x="589" y="2232"/>
                  <a:pt x="589" y="2232"/>
                  <a:pt x="589" y="2232"/>
                </a:cubicBezTo>
                <a:lnTo>
                  <a:pt x="589" y="2028"/>
                </a:lnTo>
                <a:close/>
                <a:moveTo>
                  <a:pt x="1840" y="2232"/>
                </a:moveTo>
                <a:cubicBezTo>
                  <a:pt x="1636" y="2232"/>
                  <a:pt x="1636" y="2232"/>
                  <a:pt x="1636" y="2232"/>
                </a:cubicBezTo>
                <a:cubicBezTo>
                  <a:pt x="1636" y="2028"/>
                  <a:pt x="1636" y="2028"/>
                  <a:pt x="1636" y="2028"/>
                </a:cubicBezTo>
                <a:cubicBezTo>
                  <a:pt x="1840" y="2028"/>
                  <a:pt x="1840" y="2028"/>
                  <a:pt x="1840" y="2028"/>
                </a:cubicBezTo>
                <a:lnTo>
                  <a:pt x="1840" y="2232"/>
                </a:lnTo>
                <a:close/>
                <a:moveTo>
                  <a:pt x="1439" y="1635"/>
                </a:moveTo>
                <a:cubicBezTo>
                  <a:pt x="1840" y="1635"/>
                  <a:pt x="1840" y="1635"/>
                  <a:pt x="1840" y="1635"/>
                </a:cubicBezTo>
                <a:cubicBezTo>
                  <a:pt x="1840" y="1840"/>
                  <a:pt x="1840" y="1840"/>
                  <a:pt x="1840" y="1840"/>
                </a:cubicBezTo>
                <a:cubicBezTo>
                  <a:pt x="1439" y="1840"/>
                  <a:pt x="1439" y="1840"/>
                  <a:pt x="1439" y="1840"/>
                </a:cubicBezTo>
                <a:lnTo>
                  <a:pt x="1439" y="1635"/>
                </a:lnTo>
                <a:close/>
                <a:moveTo>
                  <a:pt x="589" y="597"/>
                </a:moveTo>
                <a:cubicBezTo>
                  <a:pt x="1840" y="597"/>
                  <a:pt x="1840" y="597"/>
                  <a:pt x="1840" y="597"/>
                </a:cubicBezTo>
                <a:cubicBezTo>
                  <a:pt x="1840" y="1439"/>
                  <a:pt x="1840" y="1439"/>
                  <a:pt x="1840" y="1439"/>
                </a:cubicBezTo>
                <a:cubicBezTo>
                  <a:pt x="589" y="1439"/>
                  <a:pt x="589" y="1439"/>
                  <a:pt x="589" y="1439"/>
                </a:cubicBezTo>
                <a:lnTo>
                  <a:pt x="589" y="597"/>
                </a:lnTo>
                <a:close/>
                <a:moveTo>
                  <a:pt x="1243" y="1840"/>
                </a:moveTo>
                <a:cubicBezTo>
                  <a:pt x="589" y="1840"/>
                  <a:pt x="589" y="1840"/>
                  <a:pt x="589" y="1840"/>
                </a:cubicBezTo>
                <a:cubicBezTo>
                  <a:pt x="589" y="1635"/>
                  <a:pt x="589" y="1635"/>
                  <a:pt x="589" y="1635"/>
                </a:cubicBezTo>
                <a:cubicBezTo>
                  <a:pt x="1243" y="1635"/>
                  <a:pt x="1243" y="1635"/>
                  <a:pt x="1243" y="1635"/>
                </a:cubicBezTo>
                <a:lnTo>
                  <a:pt x="1243" y="1840"/>
                </a:lnTo>
                <a:close/>
              </a:path>
            </a:pathLst>
          </a:custGeom>
          <a:solidFill>
            <a:srgbClr val="9B6A64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7700" y="3189971"/>
            <a:ext cx="5212080" cy="3025086"/>
          </a:xfrm>
          <a:prstGeom prst="rect">
            <a:avLst/>
          </a:prstGeom>
          <a:noFill/>
          <a:ln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12801" y="4121462"/>
            <a:ext cx="4876800" cy="176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一提升企业竞争力和创新能力，CRM系统的成功应用可以增强企业的客户管理能力和市场竞争力，有助于企业制定创新性的产品和服务，并开拓新的市场空间。二推动企业数字化转型，CRM系统是企业数字化转型的重要组成部分，可以帮助企业实现客户信息的全面、即时、准确管理，同时也可以提高企业的工作效率和资源利用率。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075932" y="3326576"/>
            <a:ext cx="1752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实践意义</a:t>
            </a:r>
          </a:p>
        </p:txBody>
      </p:sp>
      <p:sp>
        <p:nvSpPr>
          <p:cNvPr id="34" name="矩形 33"/>
          <p:cNvSpPr/>
          <p:nvPr/>
        </p:nvSpPr>
        <p:spPr>
          <a:xfrm>
            <a:off x="6346192" y="3189971"/>
            <a:ext cx="5212080" cy="3025086"/>
          </a:xfrm>
          <a:prstGeom prst="rect">
            <a:avLst/>
          </a:prstGeom>
          <a:noFill/>
          <a:ln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511293" y="4121462"/>
            <a:ext cx="4876800" cy="204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通过对CRM的研究，可以深入探讨客户关系管理的本质、原理和方法，为企业提供科学的指导和帮助。但是成功实施CRM系统需要加强组织管理、规划和控制，从而确保系统能够与业务流程紧密结合，并得到有效地应用和推广，而且CRM系统需要不断优化和升级，以适应市场变化和客户需求的不断变化，同时也需要与其他信息系统和技术进行良好的集成和互操作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36" name="书写"/>
          <p:cNvSpPr/>
          <p:nvPr/>
        </p:nvSpPr>
        <p:spPr bwMode="auto">
          <a:xfrm>
            <a:off x="8624572" y="1738942"/>
            <a:ext cx="655320" cy="655320"/>
          </a:xfrm>
          <a:custGeom>
            <a:avLst/>
            <a:gdLst>
              <a:gd name="T0" fmla="*/ 1362577 w 3409"/>
              <a:gd name="T1" fmla="*/ 0 h 3216"/>
              <a:gd name="T2" fmla="*/ 1238994 w 3409"/>
              <a:gd name="T3" fmla="*/ 128869 h 3216"/>
              <a:gd name="T4" fmla="*/ 338532 w 3409"/>
              <a:gd name="T5" fmla="*/ 620579 h 3216"/>
              <a:gd name="T6" fmla="*/ 302091 w 3409"/>
              <a:gd name="T7" fmla="*/ 646458 h 3216"/>
              <a:gd name="T8" fmla="*/ 128336 w 3409"/>
              <a:gd name="T9" fmla="*/ 1570197 h 3216"/>
              <a:gd name="T10" fmla="*/ 1298145 w 3409"/>
              <a:gd name="T11" fmla="*/ 1152428 h 3216"/>
              <a:gd name="T12" fmla="*/ 1426481 w 3409"/>
              <a:gd name="T13" fmla="*/ 1634632 h 3216"/>
              <a:gd name="T14" fmla="*/ 1362577 w 3409"/>
              <a:gd name="T15" fmla="*/ 1698538 h 3216"/>
              <a:gd name="T16" fmla="*/ 0 w 3409"/>
              <a:gd name="T17" fmla="*/ 1698538 h 3216"/>
              <a:gd name="T18" fmla="*/ 0 w 3409"/>
              <a:gd name="T19" fmla="*/ 574102 h 3216"/>
              <a:gd name="T20" fmla="*/ 7922 w 3409"/>
              <a:gd name="T21" fmla="*/ 543469 h 3216"/>
              <a:gd name="T22" fmla="*/ 303147 w 3409"/>
              <a:gd name="T23" fmla="*/ 0 h 3216"/>
              <a:gd name="T24" fmla="*/ 214421 w 3409"/>
              <a:gd name="T25" fmla="*/ 1143978 h 3216"/>
              <a:gd name="T26" fmla="*/ 371804 w 3409"/>
              <a:gd name="T27" fmla="*/ 1037819 h 3216"/>
              <a:gd name="T28" fmla="*/ 424617 w 3409"/>
              <a:gd name="T29" fmla="*/ 1292917 h 3216"/>
              <a:gd name="T30" fmla="*/ 414054 w 3409"/>
              <a:gd name="T31" fmla="*/ 1375309 h 3216"/>
              <a:gd name="T32" fmla="*/ 649072 w 3409"/>
              <a:gd name="T33" fmla="*/ 1408054 h 3216"/>
              <a:gd name="T34" fmla="*/ 908913 w 3409"/>
              <a:gd name="T35" fmla="*/ 1447666 h 3216"/>
              <a:gd name="T36" fmla="*/ 742552 w 3409"/>
              <a:gd name="T37" fmla="*/ 1344676 h 3216"/>
              <a:gd name="T38" fmla="*/ 592034 w 3409"/>
              <a:gd name="T39" fmla="*/ 1330416 h 3216"/>
              <a:gd name="T40" fmla="*/ 604181 w 3409"/>
              <a:gd name="T41" fmla="*/ 1279185 h 3216"/>
              <a:gd name="T42" fmla="*/ 665973 w 3409"/>
              <a:gd name="T43" fmla="*/ 1070565 h 3216"/>
              <a:gd name="T44" fmla="*/ 433067 w 3409"/>
              <a:gd name="T45" fmla="*/ 1185702 h 3216"/>
              <a:gd name="T46" fmla="*/ 474261 w 3409"/>
              <a:gd name="T47" fmla="*/ 954899 h 3216"/>
              <a:gd name="T48" fmla="*/ 354904 w 3409"/>
              <a:gd name="T49" fmla="*/ 173234 h 3216"/>
              <a:gd name="T50" fmla="*/ 281494 w 3409"/>
              <a:gd name="T51" fmla="*/ 577799 h 3216"/>
              <a:gd name="T52" fmla="*/ 960669 w 3409"/>
              <a:gd name="T53" fmla="*/ 921626 h 3216"/>
              <a:gd name="T54" fmla="*/ 931622 w 3409"/>
              <a:gd name="T55" fmla="*/ 1204716 h 3216"/>
              <a:gd name="T56" fmla="*/ 946410 w 3409"/>
              <a:gd name="T57" fmla="*/ 1309818 h 3216"/>
              <a:gd name="T58" fmla="*/ 1019292 w 3409"/>
              <a:gd name="T59" fmla="*/ 1256474 h 3216"/>
              <a:gd name="T60" fmla="*/ 960669 w 3409"/>
              <a:gd name="T61" fmla="*/ 921626 h 3216"/>
              <a:gd name="T62" fmla="*/ 1629283 w 3409"/>
              <a:gd name="T63" fmla="*/ 193304 h 3216"/>
              <a:gd name="T64" fmla="*/ 1383702 w 3409"/>
              <a:gd name="T65" fmla="*/ 199642 h 3216"/>
              <a:gd name="T66" fmla="*/ 1647767 w 3409"/>
              <a:gd name="T67" fmla="*/ 353862 h 3216"/>
              <a:gd name="T68" fmla="*/ 1476653 w 3409"/>
              <a:gd name="T69" fmla="*/ 773743 h 3216"/>
              <a:gd name="T70" fmla="*/ 1793003 w 3409"/>
              <a:gd name="T71" fmla="*/ 366538 h 3216"/>
              <a:gd name="T72" fmla="*/ 1770294 w 3409"/>
              <a:gd name="T73" fmla="*/ 314251 h 3216"/>
              <a:gd name="T74" fmla="*/ 1352014 w 3409"/>
              <a:gd name="T75" fmla="*/ 252985 h 3216"/>
              <a:gd name="T76" fmla="*/ 1255894 w 3409"/>
              <a:gd name="T77" fmla="*/ 1023559 h 3216"/>
              <a:gd name="T78" fmla="*/ 1352014 w 3409"/>
              <a:gd name="T79" fmla="*/ 252985 h 321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409" h="3216">
                <a:moveTo>
                  <a:pt x="646" y="0"/>
                </a:moveTo>
                <a:cubicBezTo>
                  <a:pt x="2580" y="0"/>
                  <a:pt x="2580" y="0"/>
                  <a:pt x="2580" y="0"/>
                </a:cubicBezTo>
                <a:cubicBezTo>
                  <a:pt x="2701" y="0"/>
                  <a:pt x="2701" y="0"/>
                  <a:pt x="2701" y="0"/>
                </a:cubicBezTo>
                <a:cubicBezTo>
                  <a:pt x="2346" y="244"/>
                  <a:pt x="2346" y="244"/>
                  <a:pt x="2346" y="244"/>
                </a:cubicBezTo>
                <a:cubicBezTo>
                  <a:pt x="810" y="244"/>
                  <a:pt x="810" y="244"/>
                  <a:pt x="810" y="244"/>
                </a:cubicBezTo>
                <a:cubicBezTo>
                  <a:pt x="641" y="1175"/>
                  <a:pt x="641" y="1175"/>
                  <a:pt x="641" y="1175"/>
                </a:cubicBezTo>
                <a:cubicBezTo>
                  <a:pt x="630" y="1234"/>
                  <a:pt x="630" y="1234"/>
                  <a:pt x="630" y="1234"/>
                </a:cubicBezTo>
                <a:cubicBezTo>
                  <a:pt x="572" y="1224"/>
                  <a:pt x="572" y="1224"/>
                  <a:pt x="572" y="1224"/>
                </a:cubicBezTo>
                <a:cubicBezTo>
                  <a:pt x="243" y="1169"/>
                  <a:pt x="243" y="1169"/>
                  <a:pt x="243" y="1169"/>
                </a:cubicBezTo>
                <a:cubicBezTo>
                  <a:pt x="243" y="2973"/>
                  <a:pt x="243" y="2973"/>
                  <a:pt x="243" y="2973"/>
                </a:cubicBezTo>
                <a:cubicBezTo>
                  <a:pt x="2458" y="2973"/>
                  <a:pt x="2458" y="2973"/>
                  <a:pt x="2458" y="2973"/>
                </a:cubicBezTo>
                <a:cubicBezTo>
                  <a:pt x="2458" y="2182"/>
                  <a:pt x="2458" y="2182"/>
                  <a:pt x="2458" y="2182"/>
                </a:cubicBezTo>
                <a:cubicBezTo>
                  <a:pt x="2701" y="1862"/>
                  <a:pt x="2701" y="1862"/>
                  <a:pt x="2701" y="1862"/>
                </a:cubicBezTo>
                <a:cubicBezTo>
                  <a:pt x="2701" y="3095"/>
                  <a:pt x="2701" y="3095"/>
                  <a:pt x="2701" y="3095"/>
                </a:cubicBezTo>
                <a:cubicBezTo>
                  <a:pt x="2701" y="3216"/>
                  <a:pt x="2701" y="3216"/>
                  <a:pt x="2701" y="3216"/>
                </a:cubicBezTo>
                <a:cubicBezTo>
                  <a:pt x="2580" y="3216"/>
                  <a:pt x="2580" y="3216"/>
                  <a:pt x="2580" y="3216"/>
                </a:cubicBezTo>
                <a:cubicBezTo>
                  <a:pt x="122" y="3216"/>
                  <a:pt x="122" y="3216"/>
                  <a:pt x="122" y="3216"/>
                </a:cubicBezTo>
                <a:cubicBezTo>
                  <a:pt x="0" y="3216"/>
                  <a:pt x="0" y="3216"/>
                  <a:pt x="0" y="3216"/>
                </a:cubicBezTo>
                <a:cubicBezTo>
                  <a:pt x="0" y="3095"/>
                  <a:pt x="0" y="3095"/>
                  <a:pt x="0" y="3095"/>
                </a:cubicBezTo>
                <a:cubicBezTo>
                  <a:pt x="0" y="1087"/>
                  <a:pt x="0" y="1087"/>
                  <a:pt x="0" y="1087"/>
                </a:cubicBezTo>
                <a:cubicBezTo>
                  <a:pt x="0" y="1057"/>
                  <a:pt x="0" y="1057"/>
                  <a:pt x="0" y="1057"/>
                </a:cubicBezTo>
                <a:cubicBezTo>
                  <a:pt x="15" y="1029"/>
                  <a:pt x="15" y="1029"/>
                  <a:pt x="15" y="1029"/>
                </a:cubicBezTo>
                <a:cubicBezTo>
                  <a:pt x="539" y="64"/>
                  <a:pt x="539" y="64"/>
                  <a:pt x="539" y="64"/>
                </a:cubicBezTo>
                <a:cubicBezTo>
                  <a:pt x="574" y="0"/>
                  <a:pt x="574" y="0"/>
                  <a:pt x="574" y="0"/>
                </a:cubicBezTo>
                <a:cubicBezTo>
                  <a:pt x="646" y="0"/>
                  <a:pt x="646" y="0"/>
                  <a:pt x="646" y="0"/>
                </a:cubicBezTo>
                <a:close/>
                <a:moveTo>
                  <a:pt x="406" y="2166"/>
                </a:moveTo>
                <a:cubicBezTo>
                  <a:pt x="567" y="2251"/>
                  <a:pt x="567" y="2251"/>
                  <a:pt x="567" y="2251"/>
                </a:cubicBezTo>
                <a:cubicBezTo>
                  <a:pt x="572" y="2241"/>
                  <a:pt x="717" y="1843"/>
                  <a:pt x="704" y="1965"/>
                </a:cubicBezTo>
                <a:cubicBezTo>
                  <a:pt x="692" y="2084"/>
                  <a:pt x="615" y="2249"/>
                  <a:pt x="647" y="2358"/>
                </a:cubicBezTo>
                <a:cubicBezTo>
                  <a:pt x="670" y="2436"/>
                  <a:pt x="719" y="2473"/>
                  <a:pt x="804" y="2448"/>
                </a:cubicBezTo>
                <a:cubicBezTo>
                  <a:pt x="839" y="2438"/>
                  <a:pt x="880" y="2419"/>
                  <a:pt x="923" y="2395"/>
                </a:cubicBezTo>
                <a:cubicBezTo>
                  <a:pt x="858" y="2470"/>
                  <a:pt x="802" y="2543"/>
                  <a:pt x="784" y="2604"/>
                </a:cubicBezTo>
                <a:cubicBezTo>
                  <a:pt x="758" y="2691"/>
                  <a:pt x="781" y="2756"/>
                  <a:pt x="879" y="2785"/>
                </a:cubicBezTo>
                <a:cubicBezTo>
                  <a:pt x="1012" y="2824"/>
                  <a:pt x="1133" y="2736"/>
                  <a:pt x="1229" y="2666"/>
                </a:cubicBezTo>
                <a:cubicBezTo>
                  <a:pt x="1239" y="2658"/>
                  <a:pt x="1248" y="2651"/>
                  <a:pt x="1257" y="2645"/>
                </a:cubicBezTo>
                <a:cubicBezTo>
                  <a:pt x="1367" y="2786"/>
                  <a:pt x="1720" y="2741"/>
                  <a:pt x="1721" y="2741"/>
                </a:cubicBezTo>
                <a:cubicBezTo>
                  <a:pt x="1698" y="2560"/>
                  <a:pt x="1698" y="2560"/>
                  <a:pt x="1698" y="2560"/>
                </a:cubicBezTo>
                <a:cubicBezTo>
                  <a:pt x="1697" y="2560"/>
                  <a:pt x="1415" y="2596"/>
                  <a:pt x="1406" y="2546"/>
                </a:cubicBezTo>
                <a:cubicBezTo>
                  <a:pt x="1388" y="2453"/>
                  <a:pt x="1337" y="2426"/>
                  <a:pt x="1262" y="2440"/>
                </a:cubicBezTo>
                <a:cubicBezTo>
                  <a:pt x="1216" y="2449"/>
                  <a:pt x="1172" y="2481"/>
                  <a:pt x="1121" y="2519"/>
                </a:cubicBezTo>
                <a:cubicBezTo>
                  <a:pt x="1079" y="2549"/>
                  <a:pt x="1030" y="2585"/>
                  <a:pt x="988" y="2602"/>
                </a:cubicBezTo>
                <a:cubicBezTo>
                  <a:pt x="1024" y="2552"/>
                  <a:pt x="1085" y="2486"/>
                  <a:pt x="1144" y="2422"/>
                </a:cubicBezTo>
                <a:cubicBezTo>
                  <a:pt x="1232" y="2326"/>
                  <a:pt x="1316" y="2235"/>
                  <a:pt x="1334" y="2167"/>
                </a:cubicBezTo>
                <a:cubicBezTo>
                  <a:pt x="1354" y="2089"/>
                  <a:pt x="1327" y="2045"/>
                  <a:pt x="1261" y="2027"/>
                </a:cubicBezTo>
                <a:cubicBezTo>
                  <a:pt x="1195" y="2010"/>
                  <a:pt x="1095" y="2074"/>
                  <a:pt x="984" y="2145"/>
                </a:cubicBezTo>
                <a:cubicBezTo>
                  <a:pt x="928" y="2181"/>
                  <a:pt x="869" y="2218"/>
                  <a:pt x="820" y="2245"/>
                </a:cubicBezTo>
                <a:cubicBezTo>
                  <a:pt x="826" y="2173"/>
                  <a:pt x="849" y="2064"/>
                  <a:pt x="868" y="1971"/>
                </a:cubicBezTo>
                <a:cubicBezTo>
                  <a:pt x="882" y="1905"/>
                  <a:pt x="894" y="1846"/>
                  <a:pt x="898" y="1808"/>
                </a:cubicBezTo>
                <a:cubicBezTo>
                  <a:pt x="990" y="1069"/>
                  <a:pt x="408" y="2163"/>
                  <a:pt x="406" y="2166"/>
                </a:cubicBezTo>
                <a:close/>
                <a:moveTo>
                  <a:pt x="672" y="328"/>
                </a:moveTo>
                <a:cubicBezTo>
                  <a:pt x="279" y="1052"/>
                  <a:pt x="279" y="1052"/>
                  <a:pt x="279" y="1052"/>
                </a:cubicBezTo>
                <a:cubicBezTo>
                  <a:pt x="533" y="1094"/>
                  <a:pt x="533" y="1094"/>
                  <a:pt x="533" y="1094"/>
                </a:cubicBezTo>
                <a:cubicBezTo>
                  <a:pt x="672" y="328"/>
                  <a:pt x="672" y="328"/>
                  <a:pt x="672" y="328"/>
                </a:cubicBezTo>
                <a:close/>
                <a:moveTo>
                  <a:pt x="1819" y="1745"/>
                </a:moveTo>
                <a:cubicBezTo>
                  <a:pt x="1730" y="2262"/>
                  <a:pt x="1730" y="2262"/>
                  <a:pt x="1730" y="2262"/>
                </a:cubicBezTo>
                <a:cubicBezTo>
                  <a:pt x="1764" y="2281"/>
                  <a:pt x="1764" y="2281"/>
                  <a:pt x="1764" y="2281"/>
                </a:cubicBezTo>
                <a:cubicBezTo>
                  <a:pt x="1723" y="2439"/>
                  <a:pt x="1723" y="2439"/>
                  <a:pt x="1723" y="2439"/>
                </a:cubicBezTo>
                <a:cubicBezTo>
                  <a:pt x="1792" y="2480"/>
                  <a:pt x="1792" y="2480"/>
                  <a:pt x="1792" y="2480"/>
                </a:cubicBezTo>
                <a:cubicBezTo>
                  <a:pt x="1905" y="2364"/>
                  <a:pt x="1905" y="2364"/>
                  <a:pt x="1905" y="2364"/>
                </a:cubicBezTo>
                <a:cubicBezTo>
                  <a:pt x="1930" y="2379"/>
                  <a:pt x="1930" y="2379"/>
                  <a:pt x="1930" y="2379"/>
                </a:cubicBezTo>
                <a:cubicBezTo>
                  <a:pt x="2319" y="2038"/>
                  <a:pt x="2319" y="2038"/>
                  <a:pt x="2319" y="2038"/>
                </a:cubicBezTo>
                <a:cubicBezTo>
                  <a:pt x="1819" y="1745"/>
                  <a:pt x="1819" y="1745"/>
                  <a:pt x="1819" y="1745"/>
                </a:cubicBezTo>
                <a:close/>
                <a:moveTo>
                  <a:pt x="3094" y="444"/>
                </a:moveTo>
                <a:cubicBezTo>
                  <a:pt x="3085" y="366"/>
                  <a:pt x="3085" y="366"/>
                  <a:pt x="3085" y="366"/>
                </a:cubicBezTo>
                <a:cubicBezTo>
                  <a:pt x="2885" y="248"/>
                  <a:pt x="2885" y="248"/>
                  <a:pt x="2885" y="248"/>
                </a:cubicBezTo>
                <a:cubicBezTo>
                  <a:pt x="2620" y="378"/>
                  <a:pt x="2620" y="378"/>
                  <a:pt x="2620" y="378"/>
                </a:cubicBezTo>
                <a:cubicBezTo>
                  <a:pt x="2848" y="511"/>
                  <a:pt x="2848" y="511"/>
                  <a:pt x="2848" y="511"/>
                </a:cubicBezTo>
                <a:cubicBezTo>
                  <a:pt x="3120" y="670"/>
                  <a:pt x="3120" y="670"/>
                  <a:pt x="3120" y="670"/>
                </a:cubicBezTo>
                <a:cubicBezTo>
                  <a:pt x="3201" y="718"/>
                  <a:pt x="3201" y="718"/>
                  <a:pt x="3201" y="718"/>
                </a:cubicBezTo>
                <a:cubicBezTo>
                  <a:pt x="3126" y="1003"/>
                  <a:pt x="2993" y="1253"/>
                  <a:pt x="2796" y="1465"/>
                </a:cubicBezTo>
                <a:cubicBezTo>
                  <a:pt x="2929" y="1589"/>
                  <a:pt x="2929" y="1589"/>
                  <a:pt x="2929" y="1589"/>
                </a:cubicBezTo>
                <a:cubicBezTo>
                  <a:pt x="3163" y="1336"/>
                  <a:pt x="3316" y="1037"/>
                  <a:pt x="3395" y="694"/>
                </a:cubicBezTo>
                <a:cubicBezTo>
                  <a:pt x="3409" y="629"/>
                  <a:pt x="3409" y="629"/>
                  <a:pt x="3409" y="629"/>
                </a:cubicBezTo>
                <a:cubicBezTo>
                  <a:pt x="3352" y="595"/>
                  <a:pt x="3352" y="595"/>
                  <a:pt x="3352" y="595"/>
                </a:cubicBezTo>
                <a:cubicBezTo>
                  <a:pt x="3094" y="444"/>
                  <a:pt x="3094" y="444"/>
                  <a:pt x="3094" y="444"/>
                </a:cubicBezTo>
                <a:close/>
                <a:moveTo>
                  <a:pt x="2560" y="479"/>
                </a:moveTo>
                <a:cubicBezTo>
                  <a:pt x="2250" y="824"/>
                  <a:pt x="2026" y="1215"/>
                  <a:pt x="1878" y="1645"/>
                </a:cubicBezTo>
                <a:cubicBezTo>
                  <a:pt x="2044" y="1743"/>
                  <a:pt x="2211" y="1841"/>
                  <a:pt x="2378" y="1938"/>
                </a:cubicBezTo>
                <a:cubicBezTo>
                  <a:pt x="2664" y="1579"/>
                  <a:pt x="2893" y="1191"/>
                  <a:pt x="3060" y="772"/>
                </a:cubicBezTo>
                <a:cubicBezTo>
                  <a:pt x="2894" y="675"/>
                  <a:pt x="2727" y="577"/>
                  <a:pt x="2560" y="479"/>
                </a:cubicBezTo>
                <a:close/>
              </a:path>
            </a:pathLst>
          </a:custGeom>
          <a:solidFill>
            <a:srgbClr val="9B6A64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389549" y="1202411"/>
            <a:ext cx="1728382" cy="1728382"/>
            <a:chOff x="1913897" y="2844801"/>
            <a:chExt cx="1728382" cy="1728382"/>
          </a:xfrm>
        </p:grpSpPr>
        <p:sp>
          <p:nvSpPr>
            <p:cNvPr id="38" name="椭圆 37"/>
            <p:cNvSpPr/>
            <p:nvPr/>
          </p:nvSpPr>
          <p:spPr>
            <a:xfrm>
              <a:off x="2102979" y="3033883"/>
              <a:ext cx="1350218" cy="1350218"/>
            </a:xfrm>
            <a:prstGeom prst="ellipse">
              <a:avLst/>
            </a:prstGeom>
            <a:noFill/>
            <a:ln w="19050">
              <a:solidFill>
                <a:srgbClr val="9B6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002169" y="2933073"/>
              <a:ext cx="1551839" cy="1551839"/>
            </a:xfrm>
            <a:prstGeom prst="ellipse">
              <a:avLst/>
            </a:prstGeom>
            <a:noFill/>
            <a:ln w="6350">
              <a:solidFill>
                <a:srgbClr val="9B6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913897" y="2844801"/>
              <a:ext cx="1728382" cy="1728382"/>
            </a:xfrm>
            <a:prstGeom prst="ellipse">
              <a:avLst/>
            </a:prstGeom>
            <a:noFill/>
            <a:ln w="6350">
              <a:solidFill>
                <a:srgbClr val="9B6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088041" y="1202411"/>
            <a:ext cx="1728382" cy="1728382"/>
            <a:chOff x="1913897" y="2844801"/>
            <a:chExt cx="1728382" cy="1728382"/>
          </a:xfrm>
        </p:grpSpPr>
        <p:sp>
          <p:nvSpPr>
            <p:cNvPr id="42" name="椭圆 41"/>
            <p:cNvSpPr/>
            <p:nvPr/>
          </p:nvSpPr>
          <p:spPr>
            <a:xfrm>
              <a:off x="2102979" y="3033883"/>
              <a:ext cx="1350218" cy="1350218"/>
            </a:xfrm>
            <a:prstGeom prst="ellipse">
              <a:avLst/>
            </a:prstGeom>
            <a:noFill/>
            <a:ln w="19050">
              <a:solidFill>
                <a:srgbClr val="9B6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2002169" y="2933073"/>
              <a:ext cx="1551839" cy="1551839"/>
            </a:xfrm>
            <a:prstGeom prst="ellipse">
              <a:avLst/>
            </a:prstGeom>
            <a:noFill/>
            <a:ln w="6350">
              <a:solidFill>
                <a:srgbClr val="9B6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913897" y="2844801"/>
              <a:ext cx="1728382" cy="1728382"/>
            </a:xfrm>
            <a:prstGeom prst="ellipse">
              <a:avLst/>
            </a:prstGeom>
            <a:noFill/>
            <a:ln w="6350">
              <a:solidFill>
                <a:srgbClr val="9B6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812801" y="3327605"/>
            <a:ext cx="4876800" cy="519913"/>
          </a:xfrm>
          <a:prstGeom prst="rect">
            <a:avLst/>
          </a:prstGeom>
          <a:solidFill>
            <a:srgbClr val="9B6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377440" y="3326576"/>
            <a:ext cx="1752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理论意义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282" y="342900"/>
            <a:ext cx="11501437" cy="6172200"/>
          </a:xfrm>
          <a:prstGeom prst="rect">
            <a:avLst/>
          </a:prstGeom>
          <a:noFill/>
          <a:ln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7209" y="472613"/>
            <a:ext cx="3371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dist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国内外相关文献综述</a:t>
            </a:r>
          </a:p>
        </p:txBody>
      </p:sp>
      <p:sp>
        <p:nvSpPr>
          <p:cNvPr id="5" name="矩形 4"/>
          <p:cNvSpPr/>
          <p:nvPr/>
        </p:nvSpPr>
        <p:spPr>
          <a:xfrm>
            <a:off x="8000998" y="4037963"/>
            <a:ext cx="3356294" cy="627380"/>
          </a:xfrm>
          <a:prstGeom prst="rect">
            <a:avLst/>
          </a:prstGeom>
          <a:solidFill>
            <a:srgbClr val="9B6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4705" y="2490471"/>
            <a:ext cx="3356294" cy="627380"/>
          </a:xfrm>
          <a:prstGeom prst="rect">
            <a:avLst/>
          </a:prstGeom>
          <a:solidFill>
            <a:srgbClr val="9B6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任意多边形 41"/>
          <p:cNvSpPr/>
          <p:nvPr/>
        </p:nvSpPr>
        <p:spPr>
          <a:xfrm>
            <a:off x="834705" y="3023236"/>
            <a:ext cx="10522587" cy="977264"/>
          </a:xfrm>
          <a:custGeom>
            <a:avLst/>
            <a:gdLst>
              <a:gd name="connsiteX0" fmla="*/ 0 w 14329"/>
              <a:gd name="connsiteY0" fmla="*/ 1388 h 1388"/>
              <a:gd name="connsiteX1" fmla="*/ 7392 w 14329"/>
              <a:gd name="connsiteY1" fmla="*/ 1387 h 1388"/>
              <a:gd name="connsiteX2" fmla="*/ 10270 w 14329"/>
              <a:gd name="connsiteY2" fmla="*/ 0 h 1388"/>
              <a:gd name="connsiteX3" fmla="*/ 14329 w 14329"/>
              <a:gd name="connsiteY3" fmla="*/ 0 h 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29" h="1388">
                <a:moveTo>
                  <a:pt x="0" y="1388"/>
                </a:moveTo>
                <a:lnTo>
                  <a:pt x="7392" y="1387"/>
                </a:lnTo>
                <a:lnTo>
                  <a:pt x="10270" y="0"/>
                </a:lnTo>
                <a:lnTo>
                  <a:pt x="14329" y="0"/>
                </a:lnTo>
              </a:path>
            </a:pathLst>
          </a:custGeom>
          <a:noFill/>
          <a:ln w="19050">
            <a:solidFill>
              <a:srgbClr val="9B6A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五边形 56"/>
          <p:cNvSpPr/>
          <p:nvPr/>
        </p:nvSpPr>
        <p:spPr>
          <a:xfrm rot="16200000" flipH="1">
            <a:off x="1401016" y="521446"/>
            <a:ext cx="2223672" cy="3356293"/>
          </a:xfrm>
          <a:prstGeom prst="wedgeRectCallout">
            <a:avLst/>
          </a:prstGeom>
          <a:noFill/>
          <a:ln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20"/>
          <p:cNvSpPr txBox="1"/>
          <p:nvPr/>
        </p:nvSpPr>
        <p:spPr>
          <a:xfrm flipH="1">
            <a:off x="1281430" y="2490471"/>
            <a:ext cx="2606040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国内研究</a:t>
            </a:r>
          </a:p>
        </p:txBody>
      </p:sp>
      <p:sp>
        <p:nvSpPr>
          <p:cNvPr id="11" name="椭圆 10"/>
          <p:cNvSpPr/>
          <p:nvPr/>
        </p:nvSpPr>
        <p:spPr>
          <a:xfrm>
            <a:off x="2093752" y="1209372"/>
            <a:ext cx="838200" cy="838200"/>
          </a:xfrm>
          <a:prstGeom prst="ellipse">
            <a:avLst/>
          </a:prstGeom>
          <a:solidFill>
            <a:srgbClr val="9B6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五边形 6"/>
          <p:cNvSpPr/>
          <p:nvPr/>
        </p:nvSpPr>
        <p:spPr>
          <a:xfrm rot="16200000" flipV="1">
            <a:off x="8567310" y="3281788"/>
            <a:ext cx="2223670" cy="3356293"/>
          </a:xfrm>
          <a:prstGeom prst="wedgeRectCallout">
            <a:avLst/>
          </a:prstGeom>
          <a:noFill/>
          <a:ln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文本框 20"/>
          <p:cNvSpPr txBox="1"/>
          <p:nvPr/>
        </p:nvSpPr>
        <p:spPr>
          <a:xfrm flipH="1">
            <a:off x="8376125" y="4059265"/>
            <a:ext cx="2606040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国外研究</a:t>
            </a:r>
          </a:p>
        </p:txBody>
      </p:sp>
      <p:sp>
        <p:nvSpPr>
          <p:cNvPr id="14" name="椭圆 13"/>
          <p:cNvSpPr/>
          <p:nvPr/>
        </p:nvSpPr>
        <p:spPr>
          <a:xfrm>
            <a:off x="9260045" y="5055767"/>
            <a:ext cx="838200" cy="838200"/>
          </a:xfrm>
          <a:prstGeom prst="ellipse">
            <a:avLst/>
          </a:prstGeom>
          <a:solidFill>
            <a:srgbClr val="9B6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文本框 22"/>
          <p:cNvSpPr txBox="1"/>
          <p:nvPr/>
        </p:nvSpPr>
        <p:spPr>
          <a:xfrm flipH="1">
            <a:off x="834706" y="4247273"/>
            <a:ext cx="6531293" cy="21583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目前，国外的CRM客户管理系统已经有了广泛的应用，在提高企业竞争力和客户服务质量方面发挥着重要作用。许多国外的CRM系统正在采用大数据分析技术，从而更好地理解客户需求和行为，并制定精准的营销策略。一些先进的CRM系统已经开始应用人工智能技术，通过学习和自适应来提高预测准确性和客户服务质量。随着移动设备和云计算技术的快速发展，越来越多的CRM系统开始实现移动化和云端部署，使得用户可以随时随地使用系统。由于社交媒体在日常生活中的广泛应用，一些CRM系统已经开始将社交媒体整合到系统中，从而更好地了解客户的偏好和反馈。</a:t>
            </a:r>
          </a:p>
        </p:txBody>
      </p:sp>
      <p:sp>
        <p:nvSpPr>
          <p:cNvPr id="16" name="文本框 22"/>
          <p:cNvSpPr txBox="1"/>
          <p:nvPr/>
        </p:nvSpPr>
        <p:spPr>
          <a:xfrm flipH="1">
            <a:off x="4825999" y="1087755"/>
            <a:ext cx="6531293" cy="22078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在国内，有许多公司采用CRM系统，以下就是一些典型的例子。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京东CRM系统：京东是中国最大的综合性电商平台之一，其CRM系统可以帮助企业更好地管理客户信息、订单和投诉等数据，从而提供更优质的售前、售中和售后服务。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苏宁易购CRM系统：苏宁易购是国内知名的零售企业，其CRM系统可以实现对客户价值的评估和分析，以及对不同客户群体的差异化营销和服务方案的制定。</a:t>
            </a:r>
          </a:p>
        </p:txBody>
      </p:sp>
      <p:sp>
        <p:nvSpPr>
          <p:cNvPr id="17" name="settings_13584"/>
          <p:cNvSpPr>
            <a:spLocks noChangeAspect="1"/>
          </p:cNvSpPr>
          <p:nvPr/>
        </p:nvSpPr>
        <p:spPr bwMode="auto">
          <a:xfrm>
            <a:off x="9402118" y="5167894"/>
            <a:ext cx="554054" cy="609685"/>
          </a:xfrm>
          <a:custGeom>
            <a:avLst/>
            <a:gdLst>
              <a:gd name="T0" fmla="*/ 462 w 473"/>
              <a:gd name="T1" fmla="*/ 99 h 521"/>
              <a:gd name="T2" fmla="*/ 442 w 473"/>
              <a:gd name="T3" fmla="*/ 82 h 521"/>
              <a:gd name="T4" fmla="*/ 345 w 473"/>
              <a:gd name="T5" fmla="*/ 130 h 521"/>
              <a:gd name="T6" fmla="*/ 379 w 473"/>
              <a:gd name="T7" fmla="*/ 27 h 521"/>
              <a:gd name="T8" fmla="*/ 359 w 473"/>
              <a:gd name="T9" fmla="*/ 10 h 521"/>
              <a:gd name="T10" fmla="*/ 290 w 473"/>
              <a:gd name="T11" fmla="*/ 49 h 521"/>
              <a:gd name="T12" fmla="*/ 242 w 473"/>
              <a:gd name="T13" fmla="*/ 105 h 521"/>
              <a:gd name="T14" fmla="*/ 249 w 473"/>
              <a:gd name="T15" fmla="*/ 209 h 521"/>
              <a:gd name="T16" fmla="*/ 234 w 473"/>
              <a:gd name="T17" fmla="*/ 225 h 521"/>
              <a:gd name="T18" fmla="*/ 132 w 473"/>
              <a:gd name="T19" fmla="*/ 91 h 521"/>
              <a:gd name="T20" fmla="*/ 138 w 473"/>
              <a:gd name="T21" fmla="*/ 58 h 521"/>
              <a:gd name="T22" fmla="*/ 73 w 473"/>
              <a:gd name="T23" fmla="*/ 31 h 521"/>
              <a:gd name="T24" fmla="*/ 50 w 473"/>
              <a:gd name="T25" fmla="*/ 51 h 521"/>
              <a:gd name="T26" fmla="*/ 57 w 473"/>
              <a:gd name="T27" fmla="*/ 115 h 521"/>
              <a:gd name="T28" fmla="*/ 96 w 473"/>
              <a:gd name="T29" fmla="*/ 120 h 521"/>
              <a:gd name="T30" fmla="*/ 194 w 473"/>
              <a:gd name="T31" fmla="*/ 249 h 521"/>
              <a:gd name="T32" fmla="*/ 153 w 473"/>
              <a:gd name="T33" fmla="*/ 262 h 521"/>
              <a:gd name="T34" fmla="*/ 0 w 473"/>
              <a:gd name="T35" fmla="*/ 440 h 521"/>
              <a:gd name="T36" fmla="*/ 58 w 473"/>
              <a:gd name="T37" fmla="*/ 490 h 521"/>
              <a:gd name="T38" fmla="*/ 117 w 473"/>
              <a:gd name="T39" fmla="*/ 486 h 521"/>
              <a:gd name="T40" fmla="*/ 253 w 473"/>
              <a:gd name="T41" fmla="*/ 327 h 521"/>
              <a:gd name="T42" fmla="*/ 287 w 473"/>
              <a:gd name="T43" fmla="*/ 372 h 521"/>
              <a:gd name="T44" fmla="*/ 288 w 473"/>
              <a:gd name="T45" fmla="*/ 423 h 521"/>
              <a:gd name="T46" fmla="*/ 362 w 473"/>
              <a:gd name="T47" fmla="*/ 521 h 521"/>
              <a:gd name="T48" fmla="*/ 417 w 473"/>
              <a:gd name="T49" fmla="*/ 480 h 521"/>
              <a:gd name="T50" fmla="*/ 416 w 473"/>
              <a:gd name="T51" fmla="*/ 429 h 521"/>
              <a:gd name="T52" fmla="*/ 342 w 473"/>
              <a:gd name="T53" fmla="*/ 330 h 521"/>
              <a:gd name="T54" fmla="*/ 324 w 473"/>
              <a:gd name="T55" fmla="*/ 343 h 521"/>
              <a:gd name="T56" fmla="*/ 261 w 473"/>
              <a:gd name="T57" fmla="*/ 261 h 521"/>
              <a:gd name="T58" fmla="*/ 281 w 473"/>
              <a:gd name="T59" fmla="*/ 237 h 521"/>
              <a:gd name="T60" fmla="*/ 385 w 473"/>
              <a:gd name="T61" fmla="*/ 229 h 521"/>
              <a:gd name="T62" fmla="*/ 434 w 473"/>
              <a:gd name="T63" fmla="*/ 172 h 521"/>
              <a:gd name="T64" fmla="*/ 462 w 473"/>
              <a:gd name="T65" fmla="*/ 99 h 521"/>
              <a:gd name="T66" fmla="*/ 109 w 473"/>
              <a:gd name="T67" fmla="*/ 443 h 521"/>
              <a:gd name="T68" fmla="*/ 73 w 473"/>
              <a:gd name="T69" fmla="*/ 446 h 521"/>
              <a:gd name="T70" fmla="*/ 70 w 473"/>
              <a:gd name="T71" fmla="*/ 410 h 521"/>
              <a:gd name="T72" fmla="*/ 106 w 473"/>
              <a:gd name="T73" fmla="*/ 407 h 521"/>
              <a:gd name="T74" fmla="*/ 109 w 473"/>
              <a:gd name="T75" fmla="*/ 443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3" h="521">
                <a:moveTo>
                  <a:pt x="462" y="99"/>
                </a:moveTo>
                <a:lnTo>
                  <a:pt x="442" y="82"/>
                </a:lnTo>
                <a:cubicBezTo>
                  <a:pt x="400" y="121"/>
                  <a:pt x="382" y="162"/>
                  <a:pt x="345" y="130"/>
                </a:cubicBezTo>
                <a:cubicBezTo>
                  <a:pt x="308" y="98"/>
                  <a:pt x="346" y="75"/>
                  <a:pt x="379" y="27"/>
                </a:cubicBezTo>
                <a:cubicBezTo>
                  <a:pt x="379" y="27"/>
                  <a:pt x="370" y="19"/>
                  <a:pt x="359" y="10"/>
                </a:cubicBezTo>
                <a:cubicBezTo>
                  <a:pt x="348" y="0"/>
                  <a:pt x="317" y="18"/>
                  <a:pt x="290" y="49"/>
                </a:cubicBezTo>
                <a:lnTo>
                  <a:pt x="242" y="105"/>
                </a:lnTo>
                <a:cubicBezTo>
                  <a:pt x="215" y="136"/>
                  <a:pt x="218" y="182"/>
                  <a:pt x="249" y="209"/>
                </a:cubicBezTo>
                <a:lnTo>
                  <a:pt x="234" y="225"/>
                </a:lnTo>
                <a:lnTo>
                  <a:pt x="132" y="91"/>
                </a:lnTo>
                <a:cubicBezTo>
                  <a:pt x="137" y="79"/>
                  <a:pt x="150" y="67"/>
                  <a:pt x="138" y="58"/>
                </a:cubicBezTo>
                <a:lnTo>
                  <a:pt x="73" y="31"/>
                </a:lnTo>
                <a:lnTo>
                  <a:pt x="50" y="51"/>
                </a:lnTo>
                <a:cubicBezTo>
                  <a:pt x="50" y="51"/>
                  <a:pt x="57" y="115"/>
                  <a:pt x="57" y="115"/>
                </a:cubicBezTo>
                <a:cubicBezTo>
                  <a:pt x="63" y="131"/>
                  <a:pt x="82" y="125"/>
                  <a:pt x="96" y="120"/>
                </a:cubicBezTo>
                <a:lnTo>
                  <a:pt x="194" y="249"/>
                </a:lnTo>
                <a:cubicBezTo>
                  <a:pt x="179" y="246"/>
                  <a:pt x="164" y="250"/>
                  <a:pt x="153" y="262"/>
                </a:cubicBezTo>
                <a:lnTo>
                  <a:pt x="0" y="440"/>
                </a:lnTo>
                <a:lnTo>
                  <a:pt x="58" y="490"/>
                </a:lnTo>
                <a:cubicBezTo>
                  <a:pt x="75" y="505"/>
                  <a:pt x="102" y="503"/>
                  <a:pt x="117" y="486"/>
                </a:cubicBezTo>
                <a:lnTo>
                  <a:pt x="253" y="327"/>
                </a:lnTo>
                <a:lnTo>
                  <a:pt x="287" y="372"/>
                </a:lnTo>
                <a:cubicBezTo>
                  <a:pt x="271" y="386"/>
                  <a:pt x="274" y="405"/>
                  <a:pt x="288" y="423"/>
                </a:cubicBezTo>
                <a:lnTo>
                  <a:pt x="362" y="521"/>
                </a:lnTo>
                <a:lnTo>
                  <a:pt x="417" y="480"/>
                </a:lnTo>
                <a:cubicBezTo>
                  <a:pt x="435" y="466"/>
                  <a:pt x="430" y="447"/>
                  <a:pt x="416" y="429"/>
                </a:cubicBezTo>
                <a:lnTo>
                  <a:pt x="342" y="330"/>
                </a:lnTo>
                <a:lnTo>
                  <a:pt x="324" y="343"/>
                </a:lnTo>
                <a:lnTo>
                  <a:pt x="261" y="261"/>
                </a:lnTo>
                <a:lnTo>
                  <a:pt x="281" y="237"/>
                </a:lnTo>
                <a:cubicBezTo>
                  <a:pt x="313" y="263"/>
                  <a:pt x="359" y="259"/>
                  <a:pt x="385" y="229"/>
                </a:cubicBezTo>
                <a:lnTo>
                  <a:pt x="434" y="172"/>
                </a:lnTo>
                <a:cubicBezTo>
                  <a:pt x="461" y="141"/>
                  <a:pt x="473" y="108"/>
                  <a:pt x="462" y="99"/>
                </a:cubicBezTo>
                <a:close/>
                <a:moveTo>
                  <a:pt x="109" y="443"/>
                </a:moveTo>
                <a:cubicBezTo>
                  <a:pt x="100" y="454"/>
                  <a:pt x="84" y="455"/>
                  <a:pt x="73" y="446"/>
                </a:cubicBezTo>
                <a:cubicBezTo>
                  <a:pt x="62" y="437"/>
                  <a:pt x="61" y="420"/>
                  <a:pt x="70" y="410"/>
                </a:cubicBezTo>
                <a:cubicBezTo>
                  <a:pt x="80" y="399"/>
                  <a:pt x="96" y="398"/>
                  <a:pt x="106" y="407"/>
                </a:cubicBezTo>
                <a:cubicBezTo>
                  <a:pt x="117" y="416"/>
                  <a:pt x="118" y="432"/>
                  <a:pt x="109" y="4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book-from-top-view_43022"/>
          <p:cNvSpPr>
            <a:spLocks noChangeAspect="1"/>
          </p:cNvSpPr>
          <p:nvPr/>
        </p:nvSpPr>
        <p:spPr bwMode="auto">
          <a:xfrm>
            <a:off x="2275840" y="1309702"/>
            <a:ext cx="451913" cy="612110"/>
          </a:xfrm>
          <a:custGeom>
            <a:avLst/>
            <a:gdLst>
              <a:gd name="T0" fmla="*/ 91 w 280"/>
              <a:gd name="T1" fmla="*/ 59 h 380"/>
              <a:gd name="T2" fmla="*/ 91 w 280"/>
              <a:gd name="T3" fmla="*/ 151 h 380"/>
              <a:gd name="T4" fmla="*/ 66 w 280"/>
              <a:gd name="T5" fmla="*/ 134 h 380"/>
              <a:gd name="T6" fmla="*/ 40 w 280"/>
              <a:gd name="T7" fmla="*/ 151 h 380"/>
              <a:gd name="T8" fmla="*/ 40 w 280"/>
              <a:gd name="T9" fmla="*/ 59 h 380"/>
              <a:gd name="T10" fmla="*/ 18 w 280"/>
              <a:gd name="T11" fmla="*/ 59 h 380"/>
              <a:gd name="T12" fmla="*/ 18 w 280"/>
              <a:gd name="T13" fmla="*/ 55 h 380"/>
              <a:gd name="T14" fmla="*/ 271 w 280"/>
              <a:gd name="T15" fmla="*/ 55 h 380"/>
              <a:gd name="T16" fmla="*/ 271 w 280"/>
              <a:gd name="T17" fmla="*/ 52 h 380"/>
              <a:gd name="T18" fmla="*/ 18 w 280"/>
              <a:gd name="T19" fmla="*/ 52 h 380"/>
              <a:gd name="T20" fmla="*/ 18 w 280"/>
              <a:gd name="T21" fmla="*/ 47 h 380"/>
              <a:gd name="T22" fmla="*/ 271 w 280"/>
              <a:gd name="T23" fmla="*/ 47 h 380"/>
              <a:gd name="T24" fmla="*/ 271 w 280"/>
              <a:gd name="T25" fmla="*/ 45 h 380"/>
              <a:gd name="T26" fmla="*/ 18 w 280"/>
              <a:gd name="T27" fmla="*/ 45 h 380"/>
              <a:gd name="T28" fmla="*/ 18 w 280"/>
              <a:gd name="T29" fmla="*/ 40 h 380"/>
              <a:gd name="T30" fmla="*/ 271 w 280"/>
              <a:gd name="T31" fmla="*/ 40 h 380"/>
              <a:gd name="T32" fmla="*/ 271 w 280"/>
              <a:gd name="T33" fmla="*/ 38 h 380"/>
              <a:gd name="T34" fmla="*/ 18 w 280"/>
              <a:gd name="T35" fmla="*/ 38 h 380"/>
              <a:gd name="T36" fmla="*/ 18 w 280"/>
              <a:gd name="T37" fmla="*/ 32 h 380"/>
              <a:gd name="T38" fmla="*/ 271 w 280"/>
              <a:gd name="T39" fmla="*/ 32 h 380"/>
              <a:gd name="T40" fmla="*/ 271 w 280"/>
              <a:gd name="T41" fmla="*/ 30 h 380"/>
              <a:gd name="T42" fmla="*/ 18 w 280"/>
              <a:gd name="T43" fmla="*/ 30 h 380"/>
              <a:gd name="T44" fmla="*/ 18 w 280"/>
              <a:gd name="T45" fmla="*/ 25 h 380"/>
              <a:gd name="T46" fmla="*/ 270 w 280"/>
              <a:gd name="T47" fmla="*/ 25 h 380"/>
              <a:gd name="T48" fmla="*/ 270 w 280"/>
              <a:gd name="T49" fmla="*/ 22 h 380"/>
              <a:gd name="T50" fmla="*/ 18 w 280"/>
              <a:gd name="T51" fmla="*/ 22 h 380"/>
              <a:gd name="T52" fmla="*/ 18 w 280"/>
              <a:gd name="T53" fmla="*/ 17 h 380"/>
              <a:gd name="T54" fmla="*/ 278 w 280"/>
              <a:gd name="T55" fmla="*/ 17 h 380"/>
              <a:gd name="T56" fmla="*/ 278 w 280"/>
              <a:gd name="T57" fmla="*/ 0 h 380"/>
              <a:gd name="T58" fmla="*/ 0 w 280"/>
              <a:gd name="T59" fmla="*/ 0 h 380"/>
              <a:gd name="T60" fmla="*/ 0 w 280"/>
              <a:gd name="T61" fmla="*/ 59 h 380"/>
              <a:gd name="T62" fmla="*/ 0 w 280"/>
              <a:gd name="T63" fmla="*/ 59 h 380"/>
              <a:gd name="T64" fmla="*/ 0 w 280"/>
              <a:gd name="T65" fmla="*/ 380 h 380"/>
              <a:gd name="T66" fmla="*/ 280 w 280"/>
              <a:gd name="T67" fmla="*/ 380 h 380"/>
              <a:gd name="T68" fmla="*/ 280 w 280"/>
              <a:gd name="T69" fmla="*/ 59 h 380"/>
              <a:gd name="T70" fmla="*/ 91 w 280"/>
              <a:gd name="T71" fmla="*/ 5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0" h="380">
                <a:moveTo>
                  <a:pt x="91" y="59"/>
                </a:moveTo>
                <a:lnTo>
                  <a:pt x="91" y="151"/>
                </a:lnTo>
                <a:lnTo>
                  <a:pt x="66" y="134"/>
                </a:lnTo>
                <a:lnTo>
                  <a:pt x="40" y="151"/>
                </a:lnTo>
                <a:lnTo>
                  <a:pt x="40" y="59"/>
                </a:lnTo>
                <a:lnTo>
                  <a:pt x="18" y="59"/>
                </a:lnTo>
                <a:lnTo>
                  <a:pt x="18" y="55"/>
                </a:lnTo>
                <a:lnTo>
                  <a:pt x="271" y="55"/>
                </a:lnTo>
                <a:lnTo>
                  <a:pt x="271" y="52"/>
                </a:lnTo>
                <a:lnTo>
                  <a:pt x="18" y="52"/>
                </a:lnTo>
                <a:lnTo>
                  <a:pt x="18" y="47"/>
                </a:lnTo>
                <a:lnTo>
                  <a:pt x="271" y="47"/>
                </a:lnTo>
                <a:lnTo>
                  <a:pt x="271" y="45"/>
                </a:lnTo>
                <a:lnTo>
                  <a:pt x="18" y="45"/>
                </a:lnTo>
                <a:lnTo>
                  <a:pt x="18" y="40"/>
                </a:lnTo>
                <a:lnTo>
                  <a:pt x="271" y="40"/>
                </a:lnTo>
                <a:lnTo>
                  <a:pt x="271" y="38"/>
                </a:lnTo>
                <a:lnTo>
                  <a:pt x="18" y="38"/>
                </a:lnTo>
                <a:lnTo>
                  <a:pt x="18" y="32"/>
                </a:lnTo>
                <a:lnTo>
                  <a:pt x="271" y="32"/>
                </a:lnTo>
                <a:lnTo>
                  <a:pt x="271" y="30"/>
                </a:lnTo>
                <a:lnTo>
                  <a:pt x="18" y="30"/>
                </a:lnTo>
                <a:lnTo>
                  <a:pt x="18" y="25"/>
                </a:lnTo>
                <a:lnTo>
                  <a:pt x="270" y="25"/>
                </a:lnTo>
                <a:lnTo>
                  <a:pt x="270" y="22"/>
                </a:lnTo>
                <a:lnTo>
                  <a:pt x="18" y="22"/>
                </a:lnTo>
                <a:lnTo>
                  <a:pt x="18" y="17"/>
                </a:lnTo>
                <a:lnTo>
                  <a:pt x="278" y="17"/>
                </a:lnTo>
                <a:lnTo>
                  <a:pt x="278" y="0"/>
                </a:lnTo>
                <a:lnTo>
                  <a:pt x="0" y="0"/>
                </a:lnTo>
                <a:lnTo>
                  <a:pt x="0" y="59"/>
                </a:lnTo>
                <a:lnTo>
                  <a:pt x="0" y="59"/>
                </a:lnTo>
                <a:lnTo>
                  <a:pt x="0" y="380"/>
                </a:lnTo>
                <a:lnTo>
                  <a:pt x="280" y="380"/>
                </a:lnTo>
                <a:lnTo>
                  <a:pt x="280" y="59"/>
                </a:lnTo>
                <a:lnTo>
                  <a:pt x="91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0" y="592929"/>
            <a:ext cx="12192000" cy="5672142"/>
            <a:chOff x="0" y="521489"/>
            <a:chExt cx="12192000" cy="5672142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0" y="521489"/>
              <a:ext cx="12192000" cy="0"/>
            </a:xfrm>
            <a:prstGeom prst="line">
              <a:avLst/>
            </a:prstGeom>
            <a:ln w="10160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0" y="6193631"/>
              <a:ext cx="12192000" cy="0"/>
            </a:xfrm>
            <a:prstGeom prst="line">
              <a:avLst/>
            </a:prstGeom>
            <a:ln w="10160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0" y="678652"/>
              <a:ext cx="12192000" cy="0"/>
            </a:xfrm>
            <a:prstGeom prst="line">
              <a:avLst/>
            </a:prstGeom>
            <a:ln w="3175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0" y="6015036"/>
              <a:ext cx="12192000" cy="0"/>
            </a:xfrm>
            <a:prstGeom prst="line">
              <a:avLst/>
            </a:prstGeom>
            <a:ln w="31750">
              <a:solidFill>
                <a:srgbClr val="9B6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25"/>
          <p:cNvSpPr txBox="1"/>
          <p:nvPr/>
        </p:nvSpPr>
        <p:spPr>
          <a:xfrm flipH="1">
            <a:off x="4585445" y="4499387"/>
            <a:ext cx="302111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dist" fontAlgn="base">
              <a:defRPr/>
            </a:pPr>
            <a:r>
              <a:rPr lang="zh-CN" altLang="en-US" sz="2000">
                <a:solidFill>
                  <a:srgbClr val="9B6A6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研究内容及思路</a:t>
            </a:r>
            <a:endParaRPr lang="zh-CN" altLang="zh-CN" sz="2000" dirty="0">
              <a:solidFill>
                <a:srgbClr val="9B6A6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TextBox 25"/>
          <p:cNvSpPr txBox="1"/>
          <p:nvPr/>
        </p:nvSpPr>
        <p:spPr>
          <a:xfrm flipH="1">
            <a:off x="4585445" y="3576057"/>
            <a:ext cx="302111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lvl="0" algn="dist" fontAlgn="base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000" noProof="1">
                <a:solidFill>
                  <a:srgbClr val="9B6A64"/>
                </a:solidFill>
                <a:sym typeface="微软雅黑" panose="020B0503020204020204" pitchFamily="34" charset="-122"/>
              </a:rPr>
              <a:t>PART 2</a:t>
            </a:r>
            <a:endParaRPr lang="zh-CN" altLang="zh-CN" sz="6000" dirty="0">
              <a:solidFill>
                <a:srgbClr val="9B6A64"/>
              </a:solidFill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12645" y="1729904"/>
            <a:ext cx="1566711" cy="1566711"/>
          </a:xfrm>
          <a:prstGeom prst="ellipse">
            <a:avLst/>
          </a:prstGeom>
          <a:solidFill>
            <a:srgbClr val="9B6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B6A64"/>
              </a:solidFill>
            </a:endParaRPr>
          </a:p>
        </p:txBody>
      </p:sp>
      <p:sp>
        <p:nvSpPr>
          <p:cNvPr id="14" name="thinking_155002"/>
          <p:cNvSpPr>
            <a:spLocks noChangeAspect="1"/>
          </p:cNvSpPr>
          <p:nvPr/>
        </p:nvSpPr>
        <p:spPr bwMode="auto">
          <a:xfrm>
            <a:off x="5579185" y="1939915"/>
            <a:ext cx="1033630" cy="1146687"/>
          </a:xfrm>
          <a:custGeom>
            <a:avLst/>
            <a:gdLst>
              <a:gd name="connsiteX0" fmla="*/ 354797 w 546938"/>
              <a:gd name="connsiteY0" fmla="*/ 586292 h 606761"/>
              <a:gd name="connsiteX1" fmla="*/ 374535 w 546938"/>
              <a:gd name="connsiteY1" fmla="*/ 586292 h 606761"/>
              <a:gd name="connsiteX2" fmla="*/ 374535 w 546938"/>
              <a:gd name="connsiteY2" fmla="*/ 606761 h 606761"/>
              <a:gd name="connsiteX3" fmla="*/ 354797 w 546938"/>
              <a:gd name="connsiteY3" fmla="*/ 606761 h 606761"/>
              <a:gd name="connsiteX4" fmla="*/ 465671 w 546938"/>
              <a:gd name="connsiteY4" fmla="*/ 414864 h 606761"/>
              <a:gd name="connsiteX5" fmla="*/ 486140 w 546938"/>
              <a:gd name="connsiteY5" fmla="*/ 414864 h 606761"/>
              <a:gd name="connsiteX6" fmla="*/ 486140 w 546938"/>
              <a:gd name="connsiteY6" fmla="*/ 606761 h 606761"/>
              <a:gd name="connsiteX7" fmla="*/ 465671 w 546938"/>
              <a:gd name="connsiteY7" fmla="*/ 606761 h 606761"/>
              <a:gd name="connsiteX8" fmla="*/ 222601 w 546938"/>
              <a:gd name="connsiteY8" fmla="*/ 394395 h 606761"/>
              <a:gd name="connsiteX9" fmla="*/ 324336 w 546938"/>
              <a:gd name="connsiteY9" fmla="*/ 394395 h 606761"/>
              <a:gd name="connsiteX10" fmla="*/ 334206 w 546938"/>
              <a:gd name="connsiteY10" fmla="*/ 404255 h 606761"/>
              <a:gd name="connsiteX11" fmla="*/ 334206 w 546938"/>
              <a:gd name="connsiteY11" fmla="*/ 606761 h 606761"/>
              <a:gd name="connsiteX12" fmla="*/ 313707 w 546938"/>
              <a:gd name="connsiteY12" fmla="*/ 606761 h 606761"/>
              <a:gd name="connsiteX13" fmla="*/ 313707 w 546938"/>
              <a:gd name="connsiteY13" fmla="*/ 414873 h 606761"/>
              <a:gd name="connsiteX14" fmla="*/ 222601 w 546938"/>
              <a:gd name="connsiteY14" fmla="*/ 414873 h 606761"/>
              <a:gd name="connsiteX15" fmla="*/ 182394 w 546938"/>
              <a:gd name="connsiteY15" fmla="*/ 394395 h 606761"/>
              <a:gd name="connsiteX16" fmla="*/ 202863 w 546938"/>
              <a:gd name="connsiteY16" fmla="*/ 394395 h 606761"/>
              <a:gd name="connsiteX17" fmla="*/ 202863 w 546938"/>
              <a:gd name="connsiteY17" fmla="*/ 414864 h 606761"/>
              <a:gd name="connsiteX18" fmla="*/ 182394 w 546938"/>
              <a:gd name="connsiteY18" fmla="*/ 414864 h 606761"/>
              <a:gd name="connsiteX19" fmla="*/ 526347 w 546938"/>
              <a:gd name="connsiteY19" fmla="*/ 373926 h 606761"/>
              <a:gd name="connsiteX20" fmla="*/ 546938 w 546938"/>
              <a:gd name="connsiteY20" fmla="*/ 373926 h 606761"/>
              <a:gd name="connsiteX21" fmla="*/ 546938 w 546938"/>
              <a:gd name="connsiteY21" fmla="*/ 394395 h 606761"/>
              <a:gd name="connsiteX22" fmla="*/ 526347 w 546938"/>
              <a:gd name="connsiteY22" fmla="*/ 394395 h 606761"/>
              <a:gd name="connsiteX23" fmla="*/ 404874 w 546938"/>
              <a:gd name="connsiteY23" fmla="*/ 373926 h 606761"/>
              <a:gd name="connsiteX24" fmla="*/ 506609 w 546938"/>
              <a:gd name="connsiteY24" fmla="*/ 373926 h 606761"/>
              <a:gd name="connsiteX25" fmla="*/ 506609 w 546938"/>
              <a:gd name="connsiteY25" fmla="*/ 394403 h 606761"/>
              <a:gd name="connsiteX26" fmla="*/ 415503 w 546938"/>
              <a:gd name="connsiteY26" fmla="*/ 394403 h 606761"/>
              <a:gd name="connsiteX27" fmla="*/ 415503 w 546938"/>
              <a:gd name="connsiteY27" fmla="*/ 606761 h 606761"/>
              <a:gd name="connsiteX28" fmla="*/ 395004 w 546938"/>
              <a:gd name="connsiteY28" fmla="*/ 606761 h 606761"/>
              <a:gd name="connsiteX29" fmla="*/ 395004 w 546938"/>
              <a:gd name="connsiteY29" fmla="*/ 384544 h 606761"/>
              <a:gd name="connsiteX30" fmla="*/ 404874 w 546938"/>
              <a:gd name="connsiteY30" fmla="*/ 373926 h 606761"/>
              <a:gd name="connsiteX31" fmla="*/ 354730 w 546938"/>
              <a:gd name="connsiteY31" fmla="*/ 323854 h 606761"/>
              <a:gd name="connsiteX32" fmla="*/ 354730 w 546938"/>
              <a:gd name="connsiteY32" fmla="*/ 343573 h 606761"/>
              <a:gd name="connsiteX33" fmla="*/ 374480 w 546938"/>
              <a:gd name="connsiteY33" fmla="*/ 343573 h 606761"/>
              <a:gd name="connsiteX34" fmla="*/ 374480 w 546938"/>
              <a:gd name="connsiteY34" fmla="*/ 323854 h 606761"/>
              <a:gd name="connsiteX35" fmla="*/ 334221 w 546938"/>
              <a:gd name="connsiteY35" fmla="*/ 282898 h 606761"/>
              <a:gd name="connsiteX36" fmla="*/ 334221 w 546938"/>
              <a:gd name="connsiteY36" fmla="*/ 303376 h 606761"/>
              <a:gd name="connsiteX37" fmla="*/ 344096 w 546938"/>
              <a:gd name="connsiteY37" fmla="*/ 303376 h 606761"/>
              <a:gd name="connsiteX38" fmla="*/ 385114 w 546938"/>
              <a:gd name="connsiteY38" fmla="*/ 303376 h 606761"/>
              <a:gd name="connsiteX39" fmla="*/ 394989 w 546938"/>
              <a:gd name="connsiteY39" fmla="*/ 303376 h 606761"/>
              <a:gd name="connsiteX40" fmla="*/ 394989 w 546938"/>
              <a:gd name="connsiteY40" fmla="*/ 282898 h 606761"/>
              <a:gd name="connsiteX41" fmla="*/ 465671 w 546938"/>
              <a:gd name="connsiteY41" fmla="*/ 242704 h 606761"/>
              <a:gd name="connsiteX42" fmla="*/ 486140 w 546938"/>
              <a:gd name="connsiteY42" fmla="*/ 242704 h 606761"/>
              <a:gd name="connsiteX43" fmla="*/ 486140 w 546938"/>
              <a:gd name="connsiteY43" fmla="*/ 343587 h 606761"/>
              <a:gd name="connsiteX44" fmla="*/ 465671 w 546938"/>
              <a:gd name="connsiteY44" fmla="*/ 343587 h 606761"/>
              <a:gd name="connsiteX45" fmla="*/ 101005 w 546938"/>
              <a:gd name="connsiteY45" fmla="*/ 232835 h 606761"/>
              <a:gd name="connsiteX46" fmla="*/ 121529 w 546938"/>
              <a:gd name="connsiteY46" fmla="*/ 232835 h 606761"/>
              <a:gd name="connsiteX47" fmla="*/ 121529 w 546938"/>
              <a:gd name="connsiteY47" fmla="*/ 303371 h 606761"/>
              <a:gd name="connsiteX48" fmla="*/ 151934 w 546938"/>
              <a:gd name="connsiteY48" fmla="*/ 303371 h 606761"/>
              <a:gd name="connsiteX49" fmla="*/ 151934 w 546938"/>
              <a:gd name="connsiteY49" fmla="*/ 323849 h 606761"/>
              <a:gd name="connsiteX50" fmla="*/ 111647 w 546938"/>
              <a:gd name="connsiteY50" fmla="*/ 323849 h 606761"/>
              <a:gd name="connsiteX51" fmla="*/ 101005 w 546938"/>
              <a:gd name="connsiteY51" fmla="*/ 313231 h 606761"/>
              <a:gd name="connsiteX52" fmla="*/ 334206 w 546938"/>
              <a:gd name="connsiteY52" fmla="*/ 70545 h 606761"/>
              <a:gd name="connsiteX53" fmla="*/ 395004 w 546938"/>
              <a:gd name="connsiteY53" fmla="*/ 70545 h 606761"/>
              <a:gd name="connsiteX54" fmla="*/ 395004 w 546938"/>
              <a:gd name="connsiteY54" fmla="*/ 91022 h 606761"/>
              <a:gd name="connsiteX55" fmla="*/ 374485 w 546938"/>
              <a:gd name="connsiteY55" fmla="*/ 91022 h 606761"/>
              <a:gd name="connsiteX56" fmla="*/ 374485 w 546938"/>
              <a:gd name="connsiteY56" fmla="*/ 182028 h 606761"/>
              <a:gd name="connsiteX57" fmla="*/ 354725 w 546938"/>
              <a:gd name="connsiteY57" fmla="*/ 182028 h 606761"/>
              <a:gd name="connsiteX58" fmla="*/ 354725 w 546938"/>
              <a:gd name="connsiteY58" fmla="*/ 91022 h 606761"/>
              <a:gd name="connsiteX59" fmla="*/ 334206 w 546938"/>
              <a:gd name="connsiteY59" fmla="*/ 91022 h 606761"/>
              <a:gd name="connsiteX60" fmla="*/ 364605 w 546938"/>
              <a:gd name="connsiteY60" fmla="*/ 20478 h 606761"/>
              <a:gd name="connsiteX61" fmla="*/ 263579 w 546938"/>
              <a:gd name="connsiteY61" fmla="*/ 121350 h 606761"/>
              <a:gd name="connsiteX62" fmla="*/ 325866 w 546938"/>
              <a:gd name="connsiteY62" fmla="*/ 212363 h 606761"/>
              <a:gd name="connsiteX63" fmla="*/ 364605 w 546938"/>
              <a:gd name="connsiteY63" fmla="*/ 212363 h 606761"/>
              <a:gd name="connsiteX64" fmla="*/ 364605 w 546938"/>
              <a:gd name="connsiteY64" fmla="*/ 232841 h 606761"/>
              <a:gd name="connsiteX65" fmla="*/ 334221 w 546938"/>
              <a:gd name="connsiteY65" fmla="*/ 232841 h 606761"/>
              <a:gd name="connsiteX66" fmla="*/ 334221 w 546938"/>
              <a:gd name="connsiteY66" fmla="*/ 263178 h 606761"/>
              <a:gd name="connsiteX67" fmla="*/ 394989 w 546938"/>
              <a:gd name="connsiteY67" fmla="*/ 263178 h 606761"/>
              <a:gd name="connsiteX68" fmla="*/ 394989 w 546938"/>
              <a:gd name="connsiteY68" fmla="*/ 222223 h 606761"/>
              <a:gd name="connsiteX69" fmla="*/ 401066 w 546938"/>
              <a:gd name="connsiteY69" fmla="*/ 213121 h 606761"/>
              <a:gd name="connsiteX70" fmla="*/ 465631 w 546938"/>
              <a:gd name="connsiteY70" fmla="*/ 121350 h 606761"/>
              <a:gd name="connsiteX71" fmla="*/ 364605 w 546938"/>
              <a:gd name="connsiteY71" fmla="*/ 20478 h 606761"/>
              <a:gd name="connsiteX72" fmla="*/ 364605 w 546938"/>
              <a:gd name="connsiteY72" fmla="*/ 0 h 606761"/>
              <a:gd name="connsiteX73" fmla="*/ 486140 w 546938"/>
              <a:gd name="connsiteY73" fmla="*/ 121350 h 606761"/>
              <a:gd name="connsiteX74" fmla="*/ 415498 w 546938"/>
              <a:gd name="connsiteY74" fmla="*/ 229807 h 606761"/>
              <a:gd name="connsiteX75" fmla="*/ 415498 w 546938"/>
              <a:gd name="connsiteY75" fmla="*/ 273038 h 606761"/>
              <a:gd name="connsiteX76" fmla="*/ 415498 w 546938"/>
              <a:gd name="connsiteY76" fmla="*/ 313235 h 606761"/>
              <a:gd name="connsiteX77" fmla="*/ 404863 w 546938"/>
              <a:gd name="connsiteY77" fmla="*/ 323854 h 606761"/>
              <a:gd name="connsiteX78" fmla="*/ 394989 w 546938"/>
              <a:gd name="connsiteY78" fmla="*/ 323854 h 606761"/>
              <a:gd name="connsiteX79" fmla="*/ 394989 w 546938"/>
              <a:gd name="connsiteY79" fmla="*/ 354191 h 606761"/>
              <a:gd name="connsiteX80" fmla="*/ 385114 w 546938"/>
              <a:gd name="connsiteY80" fmla="*/ 364051 h 606761"/>
              <a:gd name="connsiteX81" fmla="*/ 374480 w 546938"/>
              <a:gd name="connsiteY81" fmla="*/ 364051 h 606761"/>
              <a:gd name="connsiteX82" fmla="*/ 374480 w 546938"/>
              <a:gd name="connsiteY82" fmla="*/ 566554 h 606761"/>
              <a:gd name="connsiteX83" fmla="*/ 354730 w 546938"/>
              <a:gd name="connsiteY83" fmla="*/ 566554 h 606761"/>
              <a:gd name="connsiteX84" fmla="*/ 354730 w 546938"/>
              <a:gd name="connsiteY84" fmla="*/ 364051 h 606761"/>
              <a:gd name="connsiteX85" fmla="*/ 344096 w 546938"/>
              <a:gd name="connsiteY85" fmla="*/ 364051 h 606761"/>
              <a:gd name="connsiteX86" fmla="*/ 334221 w 546938"/>
              <a:gd name="connsiteY86" fmla="*/ 354191 h 606761"/>
              <a:gd name="connsiteX87" fmla="*/ 334221 w 546938"/>
              <a:gd name="connsiteY87" fmla="*/ 323854 h 606761"/>
              <a:gd name="connsiteX88" fmla="*/ 324347 w 546938"/>
              <a:gd name="connsiteY88" fmla="*/ 323854 h 606761"/>
              <a:gd name="connsiteX89" fmla="*/ 313712 w 546938"/>
              <a:gd name="connsiteY89" fmla="*/ 313235 h 606761"/>
              <a:gd name="connsiteX90" fmla="*/ 313712 w 546938"/>
              <a:gd name="connsiteY90" fmla="*/ 273038 h 606761"/>
              <a:gd name="connsiteX91" fmla="*/ 313712 w 546938"/>
              <a:gd name="connsiteY91" fmla="*/ 229807 h 606761"/>
              <a:gd name="connsiteX92" fmla="*/ 243070 w 546938"/>
              <a:gd name="connsiteY92" fmla="*/ 121350 h 606761"/>
              <a:gd name="connsiteX93" fmla="*/ 364605 w 546938"/>
              <a:gd name="connsiteY93" fmla="*/ 0 h 606761"/>
              <a:gd name="connsiteX94" fmla="*/ 243138 w 546938"/>
              <a:gd name="connsiteY94" fmla="*/ 0 h 606761"/>
              <a:gd name="connsiteX95" fmla="*/ 243138 w 546938"/>
              <a:gd name="connsiteY95" fmla="*/ 20478 h 606761"/>
              <a:gd name="connsiteX96" fmla="*/ 20515 w 546938"/>
              <a:gd name="connsiteY96" fmla="*/ 243463 h 606761"/>
              <a:gd name="connsiteX97" fmla="*/ 20515 w 546938"/>
              <a:gd name="connsiteY97" fmla="*/ 464931 h 606761"/>
              <a:gd name="connsiteX98" fmla="*/ 233260 w 546938"/>
              <a:gd name="connsiteY98" fmla="*/ 464931 h 606761"/>
              <a:gd name="connsiteX99" fmla="*/ 273530 w 546938"/>
              <a:gd name="connsiteY99" fmla="*/ 464931 h 606761"/>
              <a:gd name="connsiteX100" fmla="*/ 273530 w 546938"/>
              <a:gd name="connsiteY100" fmla="*/ 485409 h 606761"/>
              <a:gd name="connsiteX101" fmla="*/ 243138 w 546938"/>
              <a:gd name="connsiteY101" fmla="*/ 485409 h 606761"/>
              <a:gd name="connsiteX102" fmla="*/ 243138 w 546938"/>
              <a:gd name="connsiteY102" fmla="*/ 606761 h 606761"/>
              <a:gd name="connsiteX103" fmla="*/ 222623 w 546938"/>
              <a:gd name="connsiteY103" fmla="*/ 606761 h 606761"/>
              <a:gd name="connsiteX104" fmla="*/ 222623 w 546938"/>
              <a:gd name="connsiteY104" fmla="*/ 485409 h 606761"/>
              <a:gd name="connsiteX105" fmla="*/ 9877 w 546938"/>
              <a:gd name="connsiteY105" fmla="*/ 485409 h 606761"/>
              <a:gd name="connsiteX106" fmla="*/ 0 w 546938"/>
              <a:gd name="connsiteY106" fmla="*/ 475549 h 606761"/>
              <a:gd name="connsiteX107" fmla="*/ 0 w 546938"/>
              <a:gd name="connsiteY107" fmla="*/ 243463 h 606761"/>
              <a:gd name="connsiteX108" fmla="*/ 243138 w 546938"/>
              <a:gd name="connsiteY108" fmla="*/ 0 h 60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46938" h="606761">
                <a:moveTo>
                  <a:pt x="354797" y="586292"/>
                </a:moveTo>
                <a:lnTo>
                  <a:pt x="374535" y="586292"/>
                </a:lnTo>
                <a:lnTo>
                  <a:pt x="374535" y="606761"/>
                </a:lnTo>
                <a:lnTo>
                  <a:pt x="354797" y="606761"/>
                </a:lnTo>
                <a:close/>
                <a:moveTo>
                  <a:pt x="465671" y="414864"/>
                </a:moveTo>
                <a:lnTo>
                  <a:pt x="486140" y="414864"/>
                </a:lnTo>
                <a:lnTo>
                  <a:pt x="486140" y="606761"/>
                </a:lnTo>
                <a:lnTo>
                  <a:pt x="465671" y="606761"/>
                </a:lnTo>
                <a:close/>
                <a:moveTo>
                  <a:pt x="222601" y="394395"/>
                </a:moveTo>
                <a:lnTo>
                  <a:pt x="324336" y="394395"/>
                </a:lnTo>
                <a:cubicBezTo>
                  <a:pt x="330410" y="394395"/>
                  <a:pt x="334206" y="398187"/>
                  <a:pt x="334206" y="404255"/>
                </a:cubicBezTo>
                <a:lnTo>
                  <a:pt x="334206" y="606761"/>
                </a:lnTo>
                <a:lnTo>
                  <a:pt x="313707" y="606761"/>
                </a:lnTo>
                <a:lnTo>
                  <a:pt x="313707" y="414873"/>
                </a:lnTo>
                <a:lnTo>
                  <a:pt x="222601" y="414873"/>
                </a:lnTo>
                <a:close/>
                <a:moveTo>
                  <a:pt x="182394" y="394395"/>
                </a:moveTo>
                <a:lnTo>
                  <a:pt x="202863" y="394395"/>
                </a:lnTo>
                <a:lnTo>
                  <a:pt x="202863" y="414864"/>
                </a:lnTo>
                <a:lnTo>
                  <a:pt x="182394" y="414864"/>
                </a:lnTo>
                <a:close/>
                <a:moveTo>
                  <a:pt x="526347" y="373926"/>
                </a:moveTo>
                <a:lnTo>
                  <a:pt x="546938" y="373926"/>
                </a:lnTo>
                <a:lnTo>
                  <a:pt x="546938" y="394395"/>
                </a:lnTo>
                <a:lnTo>
                  <a:pt x="526347" y="394395"/>
                </a:lnTo>
                <a:close/>
                <a:moveTo>
                  <a:pt x="404874" y="373926"/>
                </a:moveTo>
                <a:lnTo>
                  <a:pt x="506609" y="373926"/>
                </a:lnTo>
                <a:lnTo>
                  <a:pt x="506609" y="394403"/>
                </a:lnTo>
                <a:lnTo>
                  <a:pt x="415503" y="394403"/>
                </a:lnTo>
                <a:lnTo>
                  <a:pt x="415503" y="606761"/>
                </a:lnTo>
                <a:lnTo>
                  <a:pt x="395004" y="606761"/>
                </a:lnTo>
                <a:lnTo>
                  <a:pt x="395004" y="384544"/>
                </a:lnTo>
                <a:cubicBezTo>
                  <a:pt x="395004" y="378477"/>
                  <a:pt x="398800" y="373926"/>
                  <a:pt x="404874" y="373926"/>
                </a:cubicBezTo>
                <a:close/>
                <a:moveTo>
                  <a:pt x="354730" y="323854"/>
                </a:moveTo>
                <a:lnTo>
                  <a:pt x="354730" y="343573"/>
                </a:lnTo>
                <a:lnTo>
                  <a:pt x="374480" y="343573"/>
                </a:lnTo>
                <a:lnTo>
                  <a:pt x="374480" y="323854"/>
                </a:lnTo>
                <a:close/>
                <a:moveTo>
                  <a:pt x="334221" y="282898"/>
                </a:moveTo>
                <a:lnTo>
                  <a:pt x="334221" y="303376"/>
                </a:lnTo>
                <a:lnTo>
                  <a:pt x="344096" y="303376"/>
                </a:lnTo>
                <a:lnTo>
                  <a:pt x="385114" y="303376"/>
                </a:lnTo>
                <a:lnTo>
                  <a:pt x="394989" y="303376"/>
                </a:lnTo>
                <a:lnTo>
                  <a:pt x="394989" y="282898"/>
                </a:lnTo>
                <a:close/>
                <a:moveTo>
                  <a:pt x="465671" y="242704"/>
                </a:moveTo>
                <a:lnTo>
                  <a:pt x="486140" y="242704"/>
                </a:lnTo>
                <a:lnTo>
                  <a:pt x="486140" y="343587"/>
                </a:lnTo>
                <a:lnTo>
                  <a:pt x="465671" y="343587"/>
                </a:lnTo>
                <a:close/>
                <a:moveTo>
                  <a:pt x="101005" y="232835"/>
                </a:moveTo>
                <a:lnTo>
                  <a:pt x="121529" y="232835"/>
                </a:lnTo>
                <a:lnTo>
                  <a:pt x="121529" y="303371"/>
                </a:lnTo>
                <a:lnTo>
                  <a:pt x="151934" y="303371"/>
                </a:lnTo>
                <a:lnTo>
                  <a:pt x="151934" y="323849"/>
                </a:lnTo>
                <a:lnTo>
                  <a:pt x="111647" y="323849"/>
                </a:lnTo>
                <a:cubicBezTo>
                  <a:pt x="105566" y="323849"/>
                  <a:pt x="101005" y="319298"/>
                  <a:pt x="101005" y="313231"/>
                </a:cubicBezTo>
                <a:close/>
                <a:moveTo>
                  <a:pt x="334206" y="70545"/>
                </a:moveTo>
                <a:lnTo>
                  <a:pt x="395004" y="70545"/>
                </a:lnTo>
                <a:lnTo>
                  <a:pt x="395004" y="91022"/>
                </a:lnTo>
                <a:lnTo>
                  <a:pt x="374485" y="91022"/>
                </a:lnTo>
                <a:lnTo>
                  <a:pt x="374485" y="182028"/>
                </a:lnTo>
                <a:lnTo>
                  <a:pt x="354725" y="182028"/>
                </a:lnTo>
                <a:lnTo>
                  <a:pt x="354725" y="91022"/>
                </a:lnTo>
                <a:lnTo>
                  <a:pt x="334206" y="91022"/>
                </a:lnTo>
                <a:close/>
                <a:moveTo>
                  <a:pt x="364605" y="20478"/>
                </a:moveTo>
                <a:cubicBezTo>
                  <a:pt x="309155" y="20478"/>
                  <a:pt x="263579" y="65984"/>
                  <a:pt x="263579" y="121350"/>
                </a:cubicBezTo>
                <a:cubicBezTo>
                  <a:pt x="263579" y="161548"/>
                  <a:pt x="286367" y="196436"/>
                  <a:pt x="325866" y="212363"/>
                </a:cubicBezTo>
                <a:lnTo>
                  <a:pt x="364605" y="212363"/>
                </a:lnTo>
                <a:lnTo>
                  <a:pt x="364605" y="232841"/>
                </a:lnTo>
                <a:lnTo>
                  <a:pt x="334221" y="232841"/>
                </a:lnTo>
                <a:lnTo>
                  <a:pt x="334221" y="263178"/>
                </a:lnTo>
                <a:lnTo>
                  <a:pt x="394989" y="263178"/>
                </a:lnTo>
                <a:lnTo>
                  <a:pt x="394989" y="222223"/>
                </a:lnTo>
                <a:cubicBezTo>
                  <a:pt x="394989" y="218431"/>
                  <a:pt x="398027" y="214638"/>
                  <a:pt x="401066" y="213121"/>
                </a:cubicBezTo>
                <a:cubicBezTo>
                  <a:pt x="440564" y="197953"/>
                  <a:pt x="465631" y="163064"/>
                  <a:pt x="465631" y="121350"/>
                </a:cubicBezTo>
                <a:cubicBezTo>
                  <a:pt x="465631" y="65984"/>
                  <a:pt x="420055" y="20478"/>
                  <a:pt x="364605" y="20478"/>
                </a:cubicBezTo>
                <a:close/>
                <a:moveTo>
                  <a:pt x="364605" y="0"/>
                </a:moveTo>
                <a:cubicBezTo>
                  <a:pt x="431449" y="0"/>
                  <a:pt x="486140" y="54608"/>
                  <a:pt x="486140" y="121350"/>
                </a:cubicBezTo>
                <a:cubicBezTo>
                  <a:pt x="486140" y="169132"/>
                  <a:pt x="458795" y="209329"/>
                  <a:pt x="415498" y="229807"/>
                </a:cubicBezTo>
                <a:lnTo>
                  <a:pt x="415498" y="273038"/>
                </a:lnTo>
                <a:lnTo>
                  <a:pt x="415498" y="313235"/>
                </a:lnTo>
                <a:cubicBezTo>
                  <a:pt x="415498" y="319303"/>
                  <a:pt x="410940" y="323854"/>
                  <a:pt x="404863" y="323854"/>
                </a:cubicBezTo>
                <a:lnTo>
                  <a:pt x="394989" y="323854"/>
                </a:lnTo>
                <a:lnTo>
                  <a:pt x="394989" y="354191"/>
                </a:lnTo>
                <a:cubicBezTo>
                  <a:pt x="394989" y="360259"/>
                  <a:pt x="391191" y="364051"/>
                  <a:pt x="385114" y="364051"/>
                </a:cubicBezTo>
                <a:lnTo>
                  <a:pt x="374480" y="364051"/>
                </a:lnTo>
                <a:lnTo>
                  <a:pt x="374480" y="566554"/>
                </a:lnTo>
                <a:lnTo>
                  <a:pt x="354730" y="566554"/>
                </a:lnTo>
                <a:lnTo>
                  <a:pt x="354730" y="364051"/>
                </a:lnTo>
                <a:lnTo>
                  <a:pt x="344096" y="364051"/>
                </a:lnTo>
                <a:cubicBezTo>
                  <a:pt x="338019" y="364051"/>
                  <a:pt x="334221" y="360259"/>
                  <a:pt x="334221" y="354191"/>
                </a:cubicBezTo>
                <a:lnTo>
                  <a:pt x="334221" y="323854"/>
                </a:lnTo>
                <a:lnTo>
                  <a:pt x="324347" y="323854"/>
                </a:lnTo>
                <a:cubicBezTo>
                  <a:pt x="318270" y="323854"/>
                  <a:pt x="313712" y="319303"/>
                  <a:pt x="313712" y="313235"/>
                </a:cubicBezTo>
                <a:lnTo>
                  <a:pt x="313712" y="273038"/>
                </a:lnTo>
                <a:lnTo>
                  <a:pt x="313712" y="229807"/>
                </a:lnTo>
                <a:cubicBezTo>
                  <a:pt x="270415" y="209329"/>
                  <a:pt x="243070" y="169132"/>
                  <a:pt x="243070" y="121350"/>
                </a:cubicBezTo>
                <a:cubicBezTo>
                  <a:pt x="243070" y="54608"/>
                  <a:pt x="297761" y="0"/>
                  <a:pt x="364605" y="0"/>
                </a:cubicBezTo>
                <a:close/>
                <a:moveTo>
                  <a:pt x="243138" y="0"/>
                </a:moveTo>
                <a:lnTo>
                  <a:pt x="243138" y="20478"/>
                </a:lnTo>
                <a:cubicBezTo>
                  <a:pt x="122329" y="20478"/>
                  <a:pt x="20515" y="122111"/>
                  <a:pt x="20515" y="243463"/>
                </a:cubicBezTo>
                <a:lnTo>
                  <a:pt x="20515" y="464931"/>
                </a:lnTo>
                <a:lnTo>
                  <a:pt x="233260" y="464931"/>
                </a:lnTo>
                <a:lnTo>
                  <a:pt x="273530" y="464931"/>
                </a:lnTo>
                <a:lnTo>
                  <a:pt x="273530" y="485409"/>
                </a:lnTo>
                <a:lnTo>
                  <a:pt x="243138" y="485409"/>
                </a:lnTo>
                <a:lnTo>
                  <a:pt x="243138" y="606761"/>
                </a:lnTo>
                <a:lnTo>
                  <a:pt x="222623" y="606761"/>
                </a:lnTo>
                <a:lnTo>
                  <a:pt x="222623" y="485409"/>
                </a:lnTo>
                <a:lnTo>
                  <a:pt x="9877" y="485409"/>
                </a:lnTo>
                <a:cubicBezTo>
                  <a:pt x="3799" y="485409"/>
                  <a:pt x="0" y="481617"/>
                  <a:pt x="0" y="475549"/>
                </a:cubicBezTo>
                <a:lnTo>
                  <a:pt x="0" y="243463"/>
                </a:lnTo>
                <a:cubicBezTo>
                  <a:pt x="0" y="111492"/>
                  <a:pt x="111691" y="0"/>
                  <a:pt x="2431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9B6A6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282" y="342900"/>
            <a:ext cx="11501437" cy="6172200"/>
          </a:xfrm>
          <a:prstGeom prst="rect">
            <a:avLst/>
          </a:prstGeom>
          <a:noFill/>
          <a:ln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7209" y="472613"/>
            <a:ext cx="1843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dist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功能模块</a:t>
            </a:r>
          </a:p>
        </p:txBody>
      </p:sp>
      <p:sp>
        <p:nvSpPr>
          <p:cNvPr id="5" name="文本框 22"/>
          <p:cNvSpPr txBox="1"/>
          <p:nvPr/>
        </p:nvSpPr>
        <p:spPr>
          <a:xfrm flipH="1">
            <a:off x="1639253" y="1073148"/>
            <a:ext cx="8913495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系统分为管理员和普通用户两种不同的角色，并且具有不同的功能。管理员和普通用户都具有登录注册、客户管理、商品管理、客户消费、客户跟踪的功能，但是管理员还具有系统基础设置的功能，其中包含用户管理、角色管理、文件管理、部门管理等子功能。</a:t>
            </a:r>
          </a:p>
        </p:txBody>
      </p:sp>
      <p:sp>
        <p:nvSpPr>
          <p:cNvPr id="7" name="矩形 6"/>
          <p:cNvSpPr/>
          <p:nvPr/>
        </p:nvSpPr>
        <p:spPr>
          <a:xfrm>
            <a:off x="2192020" y="2561588"/>
            <a:ext cx="7807960" cy="75565"/>
          </a:xfrm>
          <a:prstGeom prst="rect">
            <a:avLst/>
          </a:prstGeom>
          <a:solidFill>
            <a:srgbClr val="9B6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47825" y="2221228"/>
            <a:ext cx="8896350" cy="755650"/>
            <a:chOff x="2434" y="4332"/>
            <a:chExt cx="14010" cy="1190"/>
          </a:xfrm>
          <a:solidFill>
            <a:srgbClr val="9B6A64"/>
          </a:solidFill>
        </p:grpSpPr>
        <p:sp>
          <p:nvSpPr>
            <p:cNvPr id="9" name="椭圆 8"/>
            <p:cNvSpPr/>
            <p:nvPr/>
          </p:nvSpPr>
          <p:spPr>
            <a:xfrm>
              <a:off x="2434" y="4332"/>
              <a:ext cx="1191" cy="11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708" y="4332"/>
              <a:ext cx="1190" cy="11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5254" y="4332"/>
              <a:ext cx="1190" cy="11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0981" y="4332"/>
              <a:ext cx="1190" cy="11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3" name="话筒"/>
          <p:cNvSpPr>
            <a:spLocks noEditPoints="1"/>
          </p:cNvSpPr>
          <p:nvPr/>
        </p:nvSpPr>
        <p:spPr>
          <a:xfrm>
            <a:off x="1880235" y="2301873"/>
            <a:ext cx="311785" cy="587375"/>
          </a:xfrm>
          <a:custGeom>
            <a:avLst/>
            <a:gdLst/>
            <a:ahLst/>
            <a:cxnLst>
              <a:cxn ang="0">
                <a:pos x="213447" y="152045"/>
              </a:cxn>
              <a:cxn ang="0">
                <a:pos x="117052" y="255711"/>
              </a:cxn>
              <a:cxn ang="0">
                <a:pos x="117052" y="283356"/>
              </a:cxn>
              <a:cxn ang="0">
                <a:pos x="165249" y="283356"/>
              </a:cxn>
              <a:cxn ang="0">
                <a:pos x="179020" y="297178"/>
              </a:cxn>
              <a:cxn ang="0">
                <a:pos x="165249" y="304089"/>
              </a:cxn>
              <a:cxn ang="0">
                <a:pos x="48198" y="304089"/>
              </a:cxn>
              <a:cxn ang="0">
                <a:pos x="34427" y="297178"/>
              </a:cxn>
              <a:cxn ang="0">
                <a:pos x="48198" y="283356"/>
              </a:cxn>
              <a:cxn ang="0">
                <a:pos x="96395" y="283356"/>
              </a:cxn>
              <a:cxn ang="0">
                <a:pos x="96395" y="255711"/>
              </a:cxn>
              <a:cxn ang="0">
                <a:pos x="0" y="152045"/>
              </a:cxn>
              <a:cxn ang="0">
                <a:pos x="0" y="131311"/>
              </a:cxn>
              <a:cxn ang="0">
                <a:pos x="13771" y="117489"/>
              </a:cxn>
              <a:cxn ang="0">
                <a:pos x="27542" y="131311"/>
              </a:cxn>
              <a:cxn ang="0">
                <a:pos x="27542" y="152045"/>
              </a:cxn>
              <a:cxn ang="0">
                <a:pos x="110166" y="234978"/>
              </a:cxn>
              <a:cxn ang="0">
                <a:pos x="192791" y="152045"/>
              </a:cxn>
              <a:cxn ang="0">
                <a:pos x="192791" y="131311"/>
              </a:cxn>
              <a:cxn ang="0">
                <a:pos x="199676" y="117489"/>
              </a:cxn>
              <a:cxn ang="0">
                <a:pos x="213447" y="131311"/>
              </a:cxn>
              <a:cxn ang="0">
                <a:pos x="213447" y="152045"/>
              </a:cxn>
              <a:cxn ang="0">
                <a:pos x="165249" y="152045"/>
              </a:cxn>
              <a:cxn ang="0">
                <a:pos x="110166" y="214245"/>
              </a:cxn>
              <a:cxn ang="0">
                <a:pos x="48198" y="152045"/>
              </a:cxn>
              <a:cxn ang="0">
                <a:pos x="48198" y="55289"/>
              </a:cxn>
              <a:cxn ang="0">
                <a:pos x="110166" y="0"/>
              </a:cxn>
              <a:cxn ang="0">
                <a:pos x="165249" y="55289"/>
              </a:cxn>
              <a:cxn ang="0">
                <a:pos x="165249" y="152045"/>
              </a:cxn>
            </a:cxnLst>
            <a:rect l="0" t="0" r="0" b="0"/>
            <a:pathLst>
              <a:path w="31" h="44">
                <a:moveTo>
                  <a:pt x="31" y="22"/>
                </a:moveTo>
                <a:cubicBezTo>
                  <a:pt x="31" y="30"/>
                  <a:pt x="25" y="36"/>
                  <a:pt x="17" y="37"/>
                </a:cubicBezTo>
                <a:cubicBezTo>
                  <a:pt x="17" y="41"/>
                  <a:pt x="17" y="41"/>
                  <a:pt x="17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5" y="41"/>
                  <a:pt x="26" y="42"/>
                  <a:pt x="26" y="43"/>
                </a:cubicBezTo>
                <a:cubicBezTo>
                  <a:pt x="26" y="43"/>
                  <a:pt x="25" y="44"/>
                  <a:pt x="24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6" y="44"/>
                  <a:pt x="5" y="43"/>
                  <a:pt x="5" y="43"/>
                </a:cubicBezTo>
                <a:cubicBezTo>
                  <a:pt x="5" y="42"/>
                  <a:pt x="6" y="41"/>
                  <a:pt x="7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6"/>
                  <a:pt x="0" y="30"/>
                  <a:pt x="0" y="2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17"/>
                  <a:pt x="4" y="18"/>
                  <a:pt x="4" y="19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9"/>
                  <a:pt x="9" y="34"/>
                  <a:pt x="16" y="34"/>
                </a:cubicBezTo>
                <a:cubicBezTo>
                  <a:pt x="22" y="34"/>
                  <a:pt x="28" y="29"/>
                  <a:pt x="28" y="22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8"/>
                  <a:pt x="28" y="17"/>
                  <a:pt x="29" y="17"/>
                </a:cubicBezTo>
                <a:cubicBezTo>
                  <a:pt x="30" y="17"/>
                  <a:pt x="31" y="18"/>
                  <a:pt x="31" y="19"/>
                </a:cubicBezTo>
                <a:lnTo>
                  <a:pt x="31" y="22"/>
                </a:lnTo>
                <a:close/>
                <a:moveTo>
                  <a:pt x="24" y="22"/>
                </a:moveTo>
                <a:cubicBezTo>
                  <a:pt x="24" y="27"/>
                  <a:pt x="20" y="31"/>
                  <a:pt x="16" y="31"/>
                </a:cubicBezTo>
                <a:cubicBezTo>
                  <a:pt x="11" y="31"/>
                  <a:pt x="7" y="27"/>
                  <a:pt x="7" y="22"/>
                </a:cubicBezTo>
                <a:cubicBezTo>
                  <a:pt x="7" y="8"/>
                  <a:pt x="7" y="8"/>
                  <a:pt x="7" y="8"/>
                </a:cubicBezTo>
                <a:cubicBezTo>
                  <a:pt x="7" y="4"/>
                  <a:pt x="11" y="0"/>
                  <a:pt x="16" y="0"/>
                </a:cubicBezTo>
                <a:cubicBezTo>
                  <a:pt x="20" y="0"/>
                  <a:pt x="24" y="4"/>
                  <a:pt x="24" y="8"/>
                </a:cubicBezTo>
                <a:lnTo>
                  <a:pt x="24" y="22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回形针"/>
          <p:cNvSpPr/>
          <p:nvPr/>
        </p:nvSpPr>
        <p:spPr>
          <a:xfrm>
            <a:off x="4534535" y="2309493"/>
            <a:ext cx="409575" cy="595630"/>
          </a:xfrm>
          <a:custGeom>
            <a:avLst/>
            <a:gdLst/>
            <a:ahLst/>
            <a:cxnLst>
              <a:cxn ang="0">
                <a:pos x="207753" y="283619"/>
              </a:cxn>
              <a:cxn ang="0">
                <a:pos x="166203" y="262866"/>
              </a:cxn>
              <a:cxn ang="0">
                <a:pos x="20775" y="117598"/>
              </a:cxn>
              <a:cxn ang="0">
                <a:pos x="0" y="69175"/>
              </a:cxn>
              <a:cxn ang="0">
                <a:pos x="69251" y="0"/>
              </a:cxn>
              <a:cxn ang="0">
                <a:pos x="124652" y="20753"/>
              </a:cxn>
              <a:cxn ang="0">
                <a:pos x="235454" y="131433"/>
              </a:cxn>
              <a:cxn ang="0">
                <a:pos x="235454" y="138351"/>
              </a:cxn>
              <a:cxn ang="0">
                <a:pos x="221603" y="152186"/>
              </a:cxn>
              <a:cxn ang="0">
                <a:pos x="221603" y="152186"/>
              </a:cxn>
              <a:cxn ang="0">
                <a:pos x="103877" y="34588"/>
              </a:cxn>
              <a:cxn ang="0">
                <a:pos x="69251" y="20753"/>
              </a:cxn>
              <a:cxn ang="0">
                <a:pos x="27700" y="69175"/>
              </a:cxn>
              <a:cxn ang="0">
                <a:pos x="41551" y="103763"/>
              </a:cxn>
              <a:cxn ang="0">
                <a:pos x="186978" y="249031"/>
              </a:cxn>
              <a:cxn ang="0">
                <a:pos x="207753" y="262866"/>
              </a:cxn>
              <a:cxn ang="0">
                <a:pos x="235454" y="235196"/>
              </a:cxn>
              <a:cxn ang="0">
                <a:pos x="228528" y="207526"/>
              </a:cxn>
              <a:cxn ang="0">
                <a:pos x="117727" y="96846"/>
              </a:cxn>
              <a:cxn ang="0">
                <a:pos x="110802" y="89928"/>
              </a:cxn>
              <a:cxn ang="0">
                <a:pos x="96951" y="103763"/>
              </a:cxn>
              <a:cxn ang="0">
                <a:pos x="96951" y="117598"/>
              </a:cxn>
              <a:cxn ang="0">
                <a:pos x="173128" y="193691"/>
              </a:cxn>
              <a:cxn ang="0">
                <a:pos x="180053" y="193691"/>
              </a:cxn>
              <a:cxn ang="0">
                <a:pos x="166203" y="214444"/>
              </a:cxn>
              <a:cxn ang="0">
                <a:pos x="159277" y="207526"/>
              </a:cxn>
              <a:cxn ang="0">
                <a:pos x="83101" y="131433"/>
              </a:cxn>
              <a:cxn ang="0">
                <a:pos x="69251" y="103763"/>
              </a:cxn>
              <a:cxn ang="0">
                <a:pos x="110802" y="69175"/>
              </a:cxn>
              <a:cxn ang="0">
                <a:pos x="138502" y="83010"/>
              </a:cxn>
              <a:cxn ang="0">
                <a:pos x="242379" y="186773"/>
              </a:cxn>
              <a:cxn ang="0">
                <a:pos x="263154" y="235196"/>
              </a:cxn>
              <a:cxn ang="0">
                <a:pos x="207753" y="283619"/>
              </a:cxn>
            </a:cxnLst>
            <a:rect l="0" t="0" r="0" b="0"/>
            <a:pathLst>
              <a:path w="38" h="41">
                <a:moveTo>
                  <a:pt x="30" y="41"/>
                </a:moveTo>
                <a:cubicBezTo>
                  <a:pt x="28" y="41"/>
                  <a:pt x="26" y="40"/>
                  <a:pt x="24" y="38"/>
                </a:cubicBezTo>
                <a:cubicBezTo>
                  <a:pt x="3" y="17"/>
                  <a:pt x="3" y="17"/>
                  <a:pt x="3" y="17"/>
                </a:cubicBezTo>
                <a:cubicBezTo>
                  <a:pt x="1" y="16"/>
                  <a:pt x="0" y="13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3" y="0"/>
                  <a:pt x="16" y="1"/>
                  <a:pt x="18" y="3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3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15" y="5"/>
                  <a:pt x="15" y="5"/>
                  <a:pt x="15" y="5"/>
                </a:cubicBezTo>
                <a:cubicBezTo>
                  <a:pt x="14" y="4"/>
                  <a:pt x="12" y="3"/>
                  <a:pt x="10" y="3"/>
                </a:cubicBezTo>
                <a:cubicBezTo>
                  <a:pt x="7" y="3"/>
                  <a:pt x="4" y="6"/>
                  <a:pt x="4" y="10"/>
                </a:cubicBezTo>
                <a:cubicBezTo>
                  <a:pt x="4" y="12"/>
                  <a:pt x="4" y="14"/>
                  <a:pt x="6" y="15"/>
                </a:cubicBez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9" y="38"/>
                  <a:pt x="30" y="38"/>
                </a:cubicBezTo>
                <a:cubicBezTo>
                  <a:pt x="33" y="38"/>
                  <a:pt x="34" y="36"/>
                  <a:pt x="34" y="34"/>
                </a:cubicBezTo>
                <a:cubicBezTo>
                  <a:pt x="34" y="32"/>
                  <a:pt x="34" y="31"/>
                  <a:pt x="33" y="30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6" y="13"/>
                  <a:pt x="16" y="13"/>
                </a:cubicBezTo>
                <a:cubicBezTo>
                  <a:pt x="15" y="13"/>
                  <a:pt x="14" y="14"/>
                  <a:pt x="14" y="15"/>
                </a:cubicBezTo>
                <a:cubicBezTo>
                  <a:pt x="14" y="16"/>
                  <a:pt x="14" y="16"/>
                  <a:pt x="14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9"/>
                  <a:pt x="24" y="31"/>
                  <a:pt x="24" y="31"/>
                </a:cubicBezTo>
                <a:cubicBezTo>
                  <a:pt x="23" y="31"/>
                  <a:pt x="23" y="30"/>
                  <a:pt x="23" y="30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18"/>
                  <a:pt x="10" y="17"/>
                  <a:pt x="10" y="15"/>
                </a:cubicBezTo>
                <a:cubicBezTo>
                  <a:pt x="10" y="12"/>
                  <a:pt x="13" y="10"/>
                  <a:pt x="16" y="10"/>
                </a:cubicBezTo>
                <a:cubicBezTo>
                  <a:pt x="17" y="10"/>
                  <a:pt x="19" y="11"/>
                  <a:pt x="20" y="12"/>
                </a:cubicBezTo>
                <a:cubicBezTo>
                  <a:pt x="35" y="27"/>
                  <a:pt x="35" y="27"/>
                  <a:pt x="35" y="27"/>
                </a:cubicBezTo>
                <a:cubicBezTo>
                  <a:pt x="37" y="29"/>
                  <a:pt x="38" y="31"/>
                  <a:pt x="38" y="34"/>
                </a:cubicBezTo>
                <a:cubicBezTo>
                  <a:pt x="38" y="38"/>
                  <a:pt x="35" y="41"/>
                  <a:pt x="30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磁盘"/>
          <p:cNvSpPr>
            <a:spLocks noEditPoints="1"/>
          </p:cNvSpPr>
          <p:nvPr/>
        </p:nvSpPr>
        <p:spPr>
          <a:xfrm>
            <a:off x="7273925" y="2343148"/>
            <a:ext cx="358140" cy="473710"/>
          </a:xfrm>
          <a:custGeom>
            <a:avLst/>
            <a:gdLst/>
            <a:ahLst/>
            <a:cxnLst>
              <a:cxn ang="0">
                <a:pos x="283620" y="269784"/>
              </a:cxn>
              <a:cxn ang="0">
                <a:pos x="269785" y="283619"/>
              </a:cxn>
              <a:cxn ang="0">
                <a:pos x="20753" y="283619"/>
              </a:cxn>
              <a:cxn ang="0">
                <a:pos x="0" y="269784"/>
              </a:cxn>
              <a:cxn ang="0">
                <a:pos x="0" y="20753"/>
              </a:cxn>
              <a:cxn ang="0">
                <a:pos x="20753" y="0"/>
              </a:cxn>
              <a:cxn ang="0">
                <a:pos x="193692" y="0"/>
              </a:cxn>
              <a:cxn ang="0">
                <a:pos x="221362" y="13835"/>
              </a:cxn>
              <a:cxn ang="0">
                <a:pos x="276702" y="62258"/>
              </a:cxn>
              <a:cxn ang="0">
                <a:pos x="283620" y="96846"/>
              </a:cxn>
              <a:cxn ang="0">
                <a:pos x="283620" y="269784"/>
              </a:cxn>
              <a:cxn ang="0">
                <a:pos x="262867" y="262866"/>
              </a:cxn>
              <a:cxn ang="0">
                <a:pos x="262867" y="96846"/>
              </a:cxn>
              <a:cxn ang="0">
                <a:pos x="255950" y="83010"/>
              </a:cxn>
              <a:cxn ang="0">
                <a:pos x="207527" y="27670"/>
              </a:cxn>
              <a:cxn ang="0">
                <a:pos x="193692" y="27670"/>
              </a:cxn>
              <a:cxn ang="0">
                <a:pos x="193692" y="103763"/>
              </a:cxn>
              <a:cxn ang="0">
                <a:pos x="172939" y="117598"/>
              </a:cxn>
              <a:cxn ang="0">
                <a:pos x="69176" y="117598"/>
              </a:cxn>
              <a:cxn ang="0">
                <a:pos x="48423" y="103763"/>
              </a:cxn>
              <a:cxn ang="0">
                <a:pos x="48423" y="27670"/>
              </a:cxn>
              <a:cxn ang="0">
                <a:pos x="27670" y="27670"/>
              </a:cxn>
              <a:cxn ang="0">
                <a:pos x="27670" y="262866"/>
              </a:cxn>
              <a:cxn ang="0">
                <a:pos x="48423" y="262866"/>
              </a:cxn>
              <a:cxn ang="0">
                <a:pos x="48423" y="186773"/>
              </a:cxn>
              <a:cxn ang="0">
                <a:pos x="69176" y="166021"/>
              </a:cxn>
              <a:cxn ang="0">
                <a:pos x="221362" y="166021"/>
              </a:cxn>
              <a:cxn ang="0">
                <a:pos x="235197" y="186773"/>
              </a:cxn>
              <a:cxn ang="0">
                <a:pos x="235197" y="262866"/>
              </a:cxn>
              <a:cxn ang="0">
                <a:pos x="262867" y="262866"/>
              </a:cxn>
              <a:cxn ang="0">
                <a:pos x="214444" y="262866"/>
              </a:cxn>
              <a:cxn ang="0">
                <a:pos x="214444" y="193691"/>
              </a:cxn>
              <a:cxn ang="0">
                <a:pos x="69176" y="193691"/>
              </a:cxn>
              <a:cxn ang="0">
                <a:pos x="69176" y="262866"/>
              </a:cxn>
              <a:cxn ang="0">
                <a:pos x="214444" y="262866"/>
              </a:cxn>
              <a:cxn ang="0">
                <a:pos x="166021" y="27670"/>
              </a:cxn>
              <a:cxn ang="0">
                <a:pos x="159104" y="27670"/>
              </a:cxn>
              <a:cxn ang="0">
                <a:pos x="124516" y="27670"/>
              </a:cxn>
              <a:cxn ang="0">
                <a:pos x="117599" y="27670"/>
              </a:cxn>
              <a:cxn ang="0">
                <a:pos x="117599" y="89928"/>
              </a:cxn>
              <a:cxn ang="0">
                <a:pos x="124516" y="96846"/>
              </a:cxn>
              <a:cxn ang="0">
                <a:pos x="159104" y="96846"/>
              </a:cxn>
              <a:cxn ang="0">
                <a:pos x="166021" y="89928"/>
              </a:cxn>
              <a:cxn ang="0">
                <a:pos x="166021" y="27670"/>
              </a:cxn>
            </a:cxnLst>
            <a:rect l="0" t="0" r="0" b="0"/>
            <a:pathLst>
              <a:path w="41" h="41">
                <a:moveTo>
                  <a:pt x="41" y="39"/>
                </a:moveTo>
                <a:cubicBezTo>
                  <a:pt x="41" y="40"/>
                  <a:pt x="40" y="41"/>
                  <a:pt x="39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1" y="41"/>
                  <a:pt x="0" y="40"/>
                  <a:pt x="0" y="3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1" y="1"/>
                  <a:pt x="32" y="2"/>
                </a:cubicBezTo>
                <a:cubicBezTo>
                  <a:pt x="40" y="9"/>
                  <a:pt x="40" y="9"/>
                  <a:pt x="40" y="9"/>
                </a:cubicBezTo>
                <a:cubicBezTo>
                  <a:pt x="41" y="10"/>
                  <a:pt x="41" y="12"/>
                  <a:pt x="41" y="14"/>
                </a:cubicBezTo>
                <a:lnTo>
                  <a:pt x="41" y="39"/>
                </a:lnTo>
                <a:close/>
                <a:moveTo>
                  <a:pt x="38" y="38"/>
                </a:moveTo>
                <a:cubicBezTo>
                  <a:pt x="38" y="14"/>
                  <a:pt x="38" y="14"/>
                  <a:pt x="38" y="14"/>
                </a:cubicBezTo>
                <a:cubicBezTo>
                  <a:pt x="38" y="13"/>
                  <a:pt x="37" y="12"/>
                  <a:pt x="37" y="12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4"/>
                  <a:pt x="28" y="4"/>
                  <a:pt x="28" y="4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6"/>
                  <a:pt x="26" y="17"/>
                  <a:pt x="25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8" y="17"/>
                  <a:pt x="7" y="16"/>
                  <a:pt x="7" y="15"/>
                </a:cubicBezTo>
                <a:cubicBezTo>
                  <a:pt x="7" y="4"/>
                  <a:pt x="7" y="4"/>
                  <a:pt x="7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38"/>
                  <a:pt x="4" y="38"/>
                  <a:pt x="4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5"/>
                  <a:pt x="8" y="24"/>
                  <a:pt x="10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3" y="24"/>
                  <a:pt x="34" y="25"/>
                  <a:pt x="34" y="27"/>
                </a:cubicBezTo>
                <a:cubicBezTo>
                  <a:pt x="34" y="38"/>
                  <a:pt x="34" y="38"/>
                  <a:pt x="34" y="38"/>
                </a:cubicBezTo>
                <a:lnTo>
                  <a:pt x="38" y="38"/>
                </a:lnTo>
                <a:close/>
                <a:moveTo>
                  <a:pt x="31" y="38"/>
                </a:moveTo>
                <a:cubicBezTo>
                  <a:pt x="31" y="28"/>
                  <a:pt x="31" y="28"/>
                  <a:pt x="31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38"/>
                  <a:pt x="10" y="38"/>
                  <a:pt x="10" y="38"/>
                </a:cubicBezTo>
                <a:lnTo>
                  <a:pt x="31" y="38"/>
                </a:lnTo>
                <a:close/>
                <a:moveTo>
                  <a:pt x="24" y="4"/>
                </a:moveTo>
                <a:cubicBezTo>
                  <a:pt x="24" y="4"/>
                  <a:pt x="24" y="4"/>
                  <a:pt x="23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7" y="4"/>
                  <a:pt x="17" y="4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8" y="14"/>
                  <a:pt x="18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4" y="14"/>
                  <a:pt x="24" y="13"/>
                  <a:pt x="24" y="13"/>
                </a:cubicBezTo>
                <a:lnTo>
                  <a:pt x="24" y="4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卡片"/>
          <p:cNvSpPr>
            <a:spLocks noEditPoints="1"/>
          </p:cNvSpPr>
          <p:nvPr/>
        </p:nvSpPr>
        <p:spPr>
          <a:xfrm>
            <a:off x="10020300" y="2309493"/>
            <a:ext cx="342265" cy="579755"/>
          </a:xfrm>
          <a:custGeom>
            <a:avLst/>
            <a:gdLst/>
            <a:ahLst/>
            <a:cxnLst>
              <a:cxn ang="0">
                <a:pos x="214678" y="326382"/>
              </a:cxn>
              <a:cxn ang="0">
                <a:pos x="214678" y="333326"/>
              </a:cxn>
              <a:cxn ang="0">
                <a:pos x="214678" y="333326"/>
              </a:cxn>
              <a:cxn ang="0">
                <a:pos x="6925" y="333326"/>
              </a:cxn>
              <a:cxn ang="0">
                <a:pos x="0" y="333326"/>
              </a:cxn>
              <a:cxn ang="0">
                <a:pos x="0" y="333326"/>
              </a:cxn>
              <a:cxn ang="0">
                <a:pos x="0" y="201384"/>
              </a:cxn>
              <a:cxn ang="0">
                <a:pos x="20775" y="201384"/>
              </a:cxn>
              <a:cxn ang="0">
                <a:pos x="20775" y="312493"/>
              </a:cxn>
              <a:cxn ang="0">
                <a:pos x="193903" y="312493"/>
              </a:cxn>
              <a:cxn ang="0">
                <a:pos x="193903" y="201384"/>
              </a:cxn>
              <a:cxn ang="0">
                <a:pos x="214678" y="201384"/>
              </a:cxn>
              <a:cxn ang="0">
                <a:pos x="214678" y="326382"/>
              </a:cxn>
              <a:cxn ang="0">
                <a:pos x="173128" y="291660"/>
              </a:cxn>
              <a:cxn ang="0">
                <a:pos x="41551" y="291660"/>
              </a:cxn>
              <a:cxn ang="0">
                <a:pos x="41551" y="263883"/>
              </a:cxn>
              <a:cxn ang="0">
                <a:pos x="173128" y="263883"/>
              </a:cxn>
              <a:cxn ang="0">
                <a:pos x="173128" y="291660"/>
              </a:cxn>
              <a:cxn ang="0">
                <a:pos x="173128" y="229162"/>
              </a:cxn>
              <a:cxn ang="0">
                <a:pos x="173128" y="256939"/>
              </a:cxn>
              <a:cxn ang="0">
                <a:pos x="41551" y="243050"/>
              </a:cxn>
              <a:cxn ang="0">
                <a:pos x="41551" y="215273"/>
              </a:cxn>
              <a:cxn ang="0">
                <a:pos x="173128" y="229162"/>
              </a:cxn>
              <a:cxn ang="0">
                <a:pos x="186978" y="194440"/>
              </a:cxn>
              <a:cxn ang="0">
                <a:pos x="180053" y="215273"/>
              </a:cxn>
              <a:cxn ang="0">
                <a:pos x="48476" y="187496"/>
              </a:cxn>
              <a:cxn ang="0">
                <a:pos x="55401" y="159719"/>
              </a:cxn>
              <a:cxn ang="0">
                <a:pos x="186978" y="194440"/>
              </a:cxn>
              <a:cxn ang="0">
                <a:pos x="200828" y="159719"/>
              </a:cxn>
              <a:cxn ang="0">
                <a:pos x="186978" y="180552"/>
              </a:cxn>
              <a:cxn ang="0">
                <a:pos x="76176" y="118053"/>
              </a:cxn>
              <a:cxn ang="0">
                <a:pos x="90026" y="90276"/>
              </a:cxn>
              <a:cxn ang="0">
                <a:pos x="200828" y="159719"/>
              </a:cxn>
              <a:cxn ang="0">
                <a:pos x="228528" y="138886"/>
              </a:cxn>
              <a:cxn ang="0">
                <a:pos x="207753" y="152774"/>
              </a:cxn>
              <a:cxn ang="0">
                <a:pos x="131577" y="48610"/>
              </a:cxn>
              <a:cxn ang="0">
                <a:pos x="152352" y="27777"/>
              </a:cxn>
              <a:cxn ang="0">
                <a:pos x="228528" y="138886"/>
              </a:cxn>
              <a:cxn ang="0">
                <a:pos x="263154" y="131942"/>
              </a:cxn>
              <a:cxn ang="0">
                <a:pos x="235454" y="138886"/>
              </a:cxn>
              <a:cxn ang="0">
                <a:pos x="207753" y="6944"/>
              </a:cxn>
              <a:cxn ang="0">
                <a:pos x="235454" y="0"/>
              </a:cxn>
              <a:cxn ang="0">
                <a:pos x="263154" y="131942"/>
              </a:cxn>
            </a:cxnLst>
            <a:rect l="0" t="0" r="0" b="0"/>
            <a:pathLst>
              <a:path w="38" h="48">
                <a:moveTo>
                  <a:pt x="31" y="47"/>
                </a:moveTo>
                <a:cubicBezTo>
                  <a:pt x="31" y="48"/>
                  <a:pt x="31" y="48"/>
                  <a:pt x="31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1" y="48"/>
                  <a:pt x="1" y="48"/>
                  <a:pt x="1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9"/>
                  <a:pt x="0" y="29"/>
                  <a:pt x="0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45"/>
                  <a:pt x="3" y="45"/>
                  <a:pt x="3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9"/>
                  <a:pt x="28" y="29"/>
                  <a:pt x="28" y="29"/>
                </a:cubicBezTo>
                <a:cubicBezTo>
                  <a:pt x="31" y="29"/>
                  <a:pt x="31" y="29"/>
                  <a:pt x="31" y="29"/>
                </a:cubicBezTo>
                <a:lnTo>
                  <a:pt x="31" y="47"/>
                </a:lnTo>
                <a:close/>
                <a:moveTo>
                  <a:pt x="25" y="42"/>
                </a:moveTo>
                <a:cubicBezTo>
                  <a:pt x="6" y="42"/>
                  <a:pt x="6" y="42"/>
                  <a:pt x="6" y="42"/>
                </a:cubicBezTo>
                <a:cubicBezTo>
                  <a:pt x="6" y="38"/>
                  <a:pt x="6" y="38"/>
                  <a:pt x="6" y="38"/>
                </a:cubicBezTo>
                <a:cubicBezTo>
                  <a:pt x="25" y="38"/>
                  <a:pt x="25" y="38"/>
                  <a:pt x="25" y="38"/>
                </a:cubicBezTo>
                <a:lnTo>
                  <a:pt x="25" y="42"/>
                </a:lnTo>
                <a:close/>
                <a:moveTo>
                  <a:pt x="25" y="33"/>
                </a:moveTo>
                <a:cubicBezTo>
                  <a:pt x="25" y="37"/>
                  <a:pt x="25" y="37"/>
                  <a:pt x="25" y="37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1"/>
                  <a:pt x="6" y="31"/>
                  <a:pt x="6" y="31"/>
                </a:cubicBezTo>
                <a:lnTo>
                  <a:pt x="25" y="33"/>
                </a:lnTo>
                <a:close/>
                <a:moveTo>
                  <a:pt x="27" y="28"/>
                </a:moveTo>
                <a:cubicBezTo>
                  <a:pt x="26" y="31"/>
                  <a:pt x="26" y="31"/>
                  <a:pt x="26" y="31"/>
                </a:cubicBezTo>
                <a:cubicBezTo>
                  <a:pt x="7" y="27"/>
                  <a:pt x="7" y="27"/>
                  <a:pt x="7" y="27"/>
                </a:cubicBezTo>
                <a:cubicBezTo>
                  <a:pt x="8" y="23"/>
                  <a:pt x="8" y="23"/>
                  <a:pt x="8" y="23"/>
                </a:cubicBezTo>
                <a:lnTo>
                  <a:pt x="27" y="28"/>
                </a:lnTo>
                <a:close/>
                <a:moveTo>
                  <a:pt x="29" y="23"/>
                </a:moveTo>
                <a:cubicBezTo>
                  <a:pt x="27" y="26"/>
                  <a:pt x="27" y="26"/>
                  <a:pt x="27" y="26"/>
                </a:cubicBezTo>
                <a:cubicBezTo>
                  <a:pt x="11" y="17"/>
                  <a:pt x="11" y="17"/>
                  <a:pt x="11" y="17"/>
                </a:cubicBezTo>
                <a:cubicBezTo>
                  <a:pt x="13" y="13"/>
                  <a:pt x="13" y="13"/>
                  <a:pt x="13" y="13"/>
                </a:cubicBezTo>
                <a:lnTo>
                  <a:pt x="29" y="23"/>
                </a:lnTo>
                <a:close/>
                <a:moveTo>
                  <a:pt x="33" y="20"/>
                </a:moveTo>
                <a:cubicBezTo>
                  <a:pt x="30" y="22"/>
                  <a:pt x="30" y="22"/>
                  <a:pt x="30" y="22"/>
                </a:cubicBezTo>
                <a:cubicBezTo>
                  <a:pt x="19" y="7"/>
                  <a:pt x="19" y="7"/>
                  <a:pt x="19" y="7"/>
                </a:cubicBezTo>
                <a:cubicBezTo>
                  <a:pt x="22" y="4"/>
                  <a:pt x="22" y="4"/>
                  <a:pt x="22" y="4"/>
                </a:cubicBezTo>
                <a:lnTo>
                  <a:pt x="33" y="20"/>
                </a:lnTo>
                <a:close/>
                <a:moveTo>
                  <a:pt x="38" y="19"/>
                </a:moveTo>
                <a:cubicBezTo>
                  <a:pt x="34" y="20"/>
                  <a:pt x="34" y="20"/>
                  <a:pt x="34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4" y="0"/>
                  <a:pt x="34" y="0"/>
                  <a:pt x="34" y="0"/>
                </a:cubicBezTo>
                <a:lnTo>
                  <a:pt x="38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五边形 12"/>
          <p:cNvSpPr/>
          <p:nvPr/>
        </p:nvSpPr>
        <p:spPr>
          <a:xfrm rot="16200000">
            <a:off x="476250" y="3695698"/>
            <a:ext cx="3110230" cy="2037080"/>
          </a:xfrm>
          <a:prstGeom prst="homePlate">
            <a:avLst>
              <a:gd name="adj" fmla="val 39490"/>
            </a:avLst>
          </a:prstGeom>
          <a:noFill/>
          <a:ln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五边形 13"/>
          <p:cNvSpPr/>
          <p:nvPr/>
        </p:nvSpPr>
        <p:spPr>
          <a:xfrm rot="16200000">
            <a:off x="3178810" y="3695698"/>
            <a:ext cx="3110230" cy="2037080"/>
          </a:xfrm>
          <a:prstGeom prst="homePlate">
            <a:avLst>
              <a:gd name="adj" fmla="val 39490"/>
            </a:avLst>
          </a:prstGeom>
          <a:noFill/>
          <a:ln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五边形 14"/>
          <p:cNvSpPr/>
          <p:nvPr/>
        </p:nvSpPr>
        <p:spPr>
          <a:xfrm rot="16200000">
            <a:off x="5892800" y="3695698"/>
            <a:ext cx="3110230" cy="2037080"/>
          </a:xfrm>
          <a:prstGeom prst="homePlate">
            <a:avLst>
              <a:gd name="adj" fmla="val 39490"/>
            </a:avLst>
          </a:prstGeom>
          <a:noFill/>
          <a:ln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五边形 15"/>
          <p:cNvSpPr/>
          <p:nvPr/>
        </p:nvSpPr>
        <p:spPr>
          <a:xfrm rot="16200000">
            <a:off x="8631555" y="3695698"/>
            <a:ext cx="3110230" cy="2037080"/>
          </a:xfrm>
          <a:prstGeom prst="homePlate">
            <a:avLst>
              <a:gd name="adj" fmla="val 39490"/>
            </a:avLst>
          </a:prstGeom>
          <a:noFill/>
          <a:ln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" name="文本框 22"/>
          <p:cNvSpPr txBox="1"/>
          <p:nvPr/>
        </p:nvSpPr>
        <p:spPr>
          <a:xfrm flipH="1">
            <a:off x="1022350" y="4324348"/>
            <a:ext cx="1967230" cy="16414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客户管理模块，主要实现用户的增删改查，对客户信息进行快速、准确的记录和查询操作，标记客户信息并对它进行分类</a:t>
            </a:r>
          </a:p>
        </p:txBody>
      </p:sp>
      <p:sp>
        <p:nvSpPr>
          <p:cNvPr id="22" name="文本框 22"/>
          <p:cNvSpPr txBox="1"/>
          <p:nvPr/>
        </p:nvSpPr>
        <p:spPr>
          <a:xfrm flipH="1">
            <a:off x="3747770" y="4324348"/>
            <a:ext cx="1967230" cy="18999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客户跟踪模块，该模块主要就是对潜在客户进行跟踪，记录跟踪内容和对跟踪信息增删改查，每个客户的跟踪记录包括跟踪日期、跟踪人、跟进内容等信息</a:t>
            </a:r>
          </a:p>
        </p:txBody>
      </p:sp>
      <p:sp>
        <p:nvSpPr>
          <p:cNvPr id="23" name="文本框 22"/>
          <p:cNvSpPr txBox="1"/>
          <p:nvPr/>
        </p:nvSpPr>
        <p:spPr>
          <a:xfrm flipH="1">
            <a:off x="6473190" y="4324348"/>
            <a:ext cx="1967230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客户消费模块，记录客户的消费情况，对客户的消费记录进行增删改查，同时也能导出客户消费记录信息到本地</a:t>
            </a:r>
          </a:p>
        </p:txBody>
      </p:sp>
      <p:sp>
        <p:nvSpPr>
          <p:cNvPr id="24" name="文本框 22"/>
          <p:cNvSpPr txBox="1"/>
          <p:nvPr/>
        </p:nvSpPr>
        <p:spPr>
          <a:xfrm flipH="1">
            <a:off x="9198610" y="4324348"/>
            <a:ext cx="1967230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商品管理模块，包括商品信息的增删改查、商品分类、商品库存管理等功能</a:t>
            </a:r>
          </a:p>
        </p:txBody>
      </p:sp>
      <p:sp>
        <p:nvSpPr>
          <p:cNvPr id="25" name="文本框 24"/>
          <p:cNvSpPr txBox="1"/>
          <p:nvPr/>
        </p:nvSpPr>
        <p:spPr>
          <a:xfrm flipH="1">
            <a:off x="1141730" y="3671568"/>
            <a:ext cx="174879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客户管理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 flipH="1">
            <a:off x="3865245" y="3671568"/>
            <a:ext cx="174879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zh-CN" altLang="en-US" sz="280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客户跟踪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 flipH="1">
            <a:off x="6588760" y="3671568"/>
            <a:ext cx="174879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zh-CN" altLang="en-US" sz="280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客户消费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 flipH="1">
            <a:off x="9312275" y="3671568"/>
            <a:ext cx="174879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zh-CN" altLang="en-US" sz="280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商品管理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282" y="342900"/>
            <a:ext cx="11501437" cy="6172200"/>
          </a:xfrm>
          <a:prstGeom prst="rect">
            <a:avLst/>
          </a:prstGeom>
          <a:noFill/>
          <a:ln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7209" y="472613"/>
            <a:ext cx="1843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dist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开发技术</a:t>
            </a:r>
          </a:p>
        </p:txBody>
      </p:sp>
      <p:sp>
        <p:nvSpPr>
          <p:cNvPr id="5" name="圆角矩形 1"/>
          <p:cNvSpPr/>
          <p:nvPr/>
        </p:nvSpPr>
        <p:spPr>
          <a:xfrm rot="3780000">
            <a:off x="5494020" y="1609405"/>
            <a:ext cx="519430" cy="1934210"/>
          </a:xfrm>
          <a:prstGeom prst="roundRect">
            <a:avLst>
              <a:gd name="adj" fmla="val 50000"/>
            </a:avLst>
          </a:prstGeom>
          <a:solidFill>
            <a:srgbClr val="9B6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圆角矩形 2"/>
          <p:cNvSpPr/>
          <p:nvPr/>
        </p:nvSpPr>
        <p:spPr>
          <a:xfrm rot="3780000">
            <a:off x="5865495" y="1444940"/>
            <a:ext cx="519430" cy="3460115"/>
          </a:xfrm>
          <a:prstGeom prst="roundRect">
            <a:avLst>
              <a:gd name="adj" fmla="val 50000"/>
            </a:avLst>
          </a:prstGeom>
          <a:noFill/>
          <a:ln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圆角矩形 3"/>
          <p:cNvSpPr/>
          <p:nvPr/>
        </p:nvSpPr>
        <p:spPr>
          <a:xfrm rot="3780000">
            <a:off x="6250940" y="2317430"/>
            <a:ext cx="519430" cy="2939415"/>
          </a:xfrm>
          <a:prstGeom prst="roundRect">
            <a:avLst>
              <a:gd name="adj" fmla="val 50000"/>
            </a:avLst>
          </a:prstGeom>
          <a:solidFill>
            <a:srgbClr val="9B6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圆角矩形 4"/>
          <p:cNvSpPr/>
          <p:nvPr/>
        </p:nvSpPr>
        <p:spPr>
          <a:xfrm rot="3780000">
            <a:off x="6622415" y="3414075"/>
            <a:ext cx="519430" cy="1934210"/>
          </a:xfrm>
          <a:prstGeom prst="roundRect">
            <a:avLst>
              <a:gd name="adj" fmla="val 50000"/>
            </a:avLst>
          </a:prstGeom>
          <a:noFill/>
          <a:ln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20"/>
          <p:cNvSpPr txBox="1"/>
          <p:nvPr/>
        </p:nvSpPr>
        <p:spPr>
          <a:xfrm flipH="1">
            <a:off x="8778875" y="1380805"/>
            <a:ext cx="20129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Vue</a:t>
            </a:r>
          </a:p>
        </p:txBody>
      </p:sp>
      <p:sp>
        <p:nvSpPr>
          <p:cNvPr id="11" name="文本框 10"/>
          <p:cNvSpPr txBox="1"/>
          <p:nvPr/>
        </p:nvSpPr>
        <p:spPr>
          <a:xfrm flipH="1">
            <a:off x="8778875" y="1841180"/>
            <a:ext cx="2339974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Vue是一个独立的社区驱动的项目，它是由尤雨溪在2014年作为其个人项目创建， 是一个成熟的、经历了无数实战考验的框架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8778875" y="1818320"/>
            <a:ext cx="233997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20"/>
          <p:cNvSpPr txBox="1"/>
          <p:nvPr/>
        </p:nvSpPr>
        <p:spPr>
          <a:xfrm flipH="1">
            <a:off x="8692515" y="4184965"/>
            <a:ext cx="20129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Spring</a:t>
            </a:r>
          </a:p>
        </p:txBody>
      </p:sp>
      <p:sp>
        <p:nvSpPr>
          <p:cNvPr id="14" name="文本框 13"/>
          <p:cNvSpPr txBox="1"/>
          <p:nvPr/>
        </p:nvSpPr>
        <p:spPr>
          <a:xfrm flipH="1">
            <a:off x="8692515" y="4645340"/>
            <a:ext cx="2339974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Spring是最流行的CRM客户管理系统的开发框架，全球数百万开发人员使用它来创建易于测试和重用的高性能代码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8692515" y="4622480"/>
            <a:ext cx="233997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0"/>
          <p:cNvSpPr txBox="1"/>
          <p:nvPr/>
        </p:nvSpPr>
        <p:spPr>
          <a:xfrm flipH="1">
            <a:off x="1073150" y="1712910"/>
            <a:ext cx="20129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SpringBoot</a:t>
            </a:r>
          </a:p>
        </p:txBody>
      </p:sp>
      <p:sp>
        <p:nvSpPr>
          <p:cNvPr id="17" name="文本框 16"/>
          <p:cNvSpPr txBox="1"/>
          <p:nvPr/>
        </p:nvSpPr>
        <p:spPr>
          <a:xfrm flipH="1">
            <a:off x="1073150" y="2173285"/>
            <a:ext cx="2339974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Spring Boot是一个轻量级的快速搭建项目的框架。这是许多第三方Spring技术的新框架。随着越来越多的企业项目和配置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73150" y="2150425"/>
            <a:ext cx="233997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20"/>
          <p:cNvSpPr txBox="1"/>
          <p:nvPr/>
        </p:nvSpPr>
        <p:spPr>
          <a:xfrm flipH="1">
            <a:off x="1750060" y="4560885"/>
            <a:ext cx="20129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MySQL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1750060" y="5021260"/>
            <a:ext cx="2339974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MySQL是目前较为流行的关系型数据库管理系统之一。据统计，MySQL是使用最广泛的数据库管理软件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750060" y="4998400"/>
            <a:ext cx="233997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 rot="10800000">
            <a:off x="7943215" y="1390330"/>
            <a:ext cx="727075" cy="72707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 rot="10800000">
            <a:off x="8077835" y="1523045"/>
            <a:ext cx="459740" cy="4597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 rot="10800000">
            <a:off x="8155305" y="1600515"/>
            <a:ext cx="305435" cy="305435"/>
          </a:xfrm>
          <a:prstGeom prst="ellipse">
            <a:avLst/>
          </a:prstGeom>
          <a:solidFill>
            <a:srgbClr val="9B6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 rot="10800000">
            <a:off x="7835900" y="4271325"/>
            <a:ext cx="727075" cy="72707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 rot="10800000">
            <a:off x="7970520" y="4404040"/>
            <a:ext cx="459740" cy="4597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 rot="10800000">
            <a:off x="8047990" y="4481510"/>
            <a:ext cx="305435" cy="305435"/>
          </a:xfrm>
          <a:prstGeom prst="ellipse">
            <a:avLst/>
          </a:prstGeom>
          <a:noFill/>
          <a:ln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 rot="10800000">
            <a:off x="3738880" y="1667190"/>
            <a:ext cx="727075" cy="72707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 rot="10800000">
            <a:off x="3873500" y="1799905"/>
            <a:ext cx="459740" cy="4597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 rot="10800000">
            <a:off x="3950970" y="1877375"/>
            <a:ext cx="305435" cy="305435"/>
          </a:xfrm>
          <a:prstGeom prst="ellipse">
            <a:avLst/>
          </a:prstGeom>
          <a:noFill/>
          <a:ln>
            <a:solidFill>
              <a:srgbClr val="9B6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 rot="10800000">
            <a:off x="4188460" y="4445950"/>
            <a:ext cx="727075" cy="72707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 rot="10800000">
            <a:off x="4323080" y="4578665"/>
            <a:ext cx="459740" cy="4597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 rot="10800000">
            <a:off x="4400550" y="4656135"/>
            <a:ext cx="305435" cy="305435"/>
          </a:xfrm>
          <a:prstGeom prst="ellipse">
            <a:avLst/>
          </a:prstGeom>
          <a:solidFill>
            <a:srgbClr val="9B6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2a36384-2c66-43fb-a2f5-447a33bd72d1"/>
  <p:tag name="COMMONDATA" val="eyJjb3VudCI6MSwiaGRpZCI6IjM1ZDkxMWVjYzBiYmUxZjk3NTQwNjI1NmE5MzQzY2Q1IiwidXNlckNvdW50Ijox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1500</Words>
  <Application>Microsoft Office PowerPoint</Application>
  <PresentationFormat>宽屏</PresentationFormat>
  <Paragraphs>96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等线 Light</vt:lpstr>
      <vt:lpstr>微软雅黑</vt:lpstr>
      <vt:lpstr>微软雅黑 Light</vt:lpstr>
      <vt:lpstr>Arial</vt:lpstr>
      <vt:lpstr>Calibri</vt:lpstr>
      <vt:lpstr>Impact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19830653@qq.com</dc:creator>
  <cp:lastModifiedBy>军 刘</cp:lastModifiedBy>
  <cp:revision>38</cp:revision>
  <dcterms:created xsi:type="dcterms:W3CDTF">2019-05-21T01:18:00Z</dcterms:created>
  <dcterms:modified xsi:type="dcterms:W3CDTF">2024-04-23T13:51:39Z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KSOTemplateUUID">
    <vt:lpwstr>v1.0_mb_pkPDtaWrUZWaeKcfqQoDmQ==</vt:lpwstr>
  </property>
  <property fmtid="{D5CDD505-2E9C-101B-9397-08002B2CF9AE}" pid="4" name="ICV">
    <vt:lpwstr>2414C767C3614C748B12461C39F776ED_12</vt:lpwstr>
  </property>
</Properties>
</file>