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7772400" cy="100584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Gfy1kypEl1ntQSpgTuKuMnrD9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2A815B-6931-4894-949A-FA1F3337C174}">
  <a:tblStyle styleId="{5E2A815B-6931-4894-949A-FA1F3337C17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26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5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A4377C2-4099-4872-B5EF-48D537573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3844" y="-11700"/>
            <a:ext cx="10375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" name="Google Shape;190;p1"/>
          <p:cNvSpPr/>
          <p:nvPr/>
        </p:nvSpPr>
        <p:spPr>
          <a:xfrm>
            <a:off x="266400" y="-3510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4572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 CALCULATION FOR TRAVELLING ON CITIES WITH HIGHER HARASSMENT RATE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3260" y="216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0" y="376920"/>
            <a:ext cx="26805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Presentation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"/>
          <p:cNvGrpSpPr/>
          <p:nvPr/>
        </p:nvGrpSpPr>
        <p:grpSpPr>
          <a:xfrm>
            <a:off x="8188337" y="1473526"/>
            <a:ext cx="2833920" cy="2742480"/>
            <a:chOff x="9052560" y="1645920"/>
            <a:chExt cx="2833920" cy="2742480"/>
          </a:xfrm>
        </p:grpSpPr>
        <p:pic>
          <p:nvPicPr>
            <p:cNvPr id="206" name="Google Shape;206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"/>
          <p:cNvSpPr/>
          <p:nvPr/>
        </p:nvSpPr>
        <p:spPr>
          <a:xfrm>
            <a:off x="1605600" y="1822232"/>
            <a:ext cx="2102100" cy="21936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8523977" y="4095098"/>
            <a:ext cx="23388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</a:rPr>
              <a:t>Mauricio</a:t>
            </a:r>
            <a:endParaRPr sz="2200" b="1" i="0" u="none" strike="noStrike" cap="none" dirty="0">
              <a:solidFill>
                <a:srgbClr val="00000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</a:rPr>
              <a:t>Toro</a:t>
            </a:r>
            <a:endParaRPr sz="2200" b="1" i="0" u="none" strike="noStrike" cap="none" dirty="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Data preparation</a:t>
            </a:r>
            <a:endParaRPr sz="2200" dirty="0">
              <a:solidFill>
                <a:srgbClr val="001E33"/>
              </a:solidFill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1460250" y="4131237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>
                <a:solidFill>
                  <a:srgbClr val="001E33"/>
                </a:solidFill>
              </a:rPr>
              <a:t>Andrés Caro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Writing, coding</a:t>
            </a:r>
            <a:endParaRPr sz="2200" dirty="0">
              <a:solidFill>
                <a:srgbClr val="001E33"/>
              </a:solidFill>
            </a:endParaRPr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https://github.com/WhiteTeaCup/ST0245-001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4781897" y="4095098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>
                <a:solidFill>
                  <a:srgbClr val="001E33"/>
                </a:solidFill>
              </a:rPr>
              <a:t>Andrea</a:t>
            </a:r>
            <a:br>
              <a:rPr lang="en-US" sz="2200" b="1" dirty="0">
                <a:solidFill>
                  <a:srgbClr val="001E33"/>
                </a:solidFill>
              </a:rPr>
            </a:br>
            <a:r>
              <a:rPr lang="en-US" sz="2200" b="1" dirty="0">
                <a:solidFill>
                  <a:srgbClr val="001E33"/>
                </a:solidFill>
              </a:rPr>
              <a:t>Serna</a:t>
            </a:r>
            <a:endParaRPr sz="2200" b="1" dirty="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Literature review</a:t>
            </a:r>
            <a:endParaRPr sz="2200" dirty="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"/>
          <p:cNvGrpSpPr/>
          <p:nvPr/>
        </p:nvGrpSpPr>
        <p:grpSpPr>
          <a:xfrm>
            <a:off x="4360893" y="1479117"/>
            <a:ext cx="3383640" cy="2652120"/>
            <a:chOff x="3165097" y="1342520"/>
            <a:chExt cx="3383640" cy="2652120"/>
          </a:xfrm>
        </p:grpSpPr>
        <p:pic>
          <p:nvPicPr>
            <p:cNvPr id="225" name="Google Shape;225;p2"/>
            <p:cNvPicPr preferRelativeResize="0"/>
            <p:nvPr/>
          </p:nvPicPr>
          <p:blipFill rotWithShape="1">
            <a:blip r:embed="rId6">
              <a:alphaModFix/>
            </a:blip>
            <a:srcRect b="16687"/>
            <a:stretch/>
          </p:blipFill>
          <p:spPr>
            <a:xfrm>
              <a:off x="3828475" y="1645926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"/>
            <p:cNvSpPr/>
            <p:nvPr/>
          </p:nvSpPr>
          <p:spPr>
            <a:xfrm>
              <a:off x="3165097" y="13425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Panorámica</PresentationFormat>
  <Paragraphs>10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Andrés Felipe Caro Gómez</cp:lastModifiedBy>
  <cp:revision>1</cp:revision>
  <dcterms:created xsi:type="dcterms:W3CDTF">2020-06-26T14:36:07Z</dcterms:created>
  <dcterms:modified xsi:type="dcterms:W3CDTF">2022-02-24T04:36:14Z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