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3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BE7-4CD5-458B-8C2B-D0E0D3BFE0B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CC9B-A508-4434-B0D6-C0907331A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BE7-4CD5-458B-8C2B-D0E0D3BFE0B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CC9B-A508-4434-B0D6-C0907331A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BE7-4CD5-458B-8C2B-D0E0D3BFE0B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CC9B-A508-4434-B0D6-C0907331A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BE7-4CD5-458B-8C2B-D0E0D3BFE0B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CC9B-A508-4434-B0D6-C0907331A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BE7-4CD5-458B-8C2B-D0E0D3BFE0B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CC9B-A508-4434-B0D6-C0907331A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BE7-4CD5-458B-8C2B-D0E0D3BFE0B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CC9B-A508-4434-B0D6-C0907331A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BE7-4CD5-458B-8C2B-D0E0D3BFE0B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CC9B-A508-4434-B0D6-C0907331A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BE7-4CD5-458B-8C2B-D0E0D3BFE0B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CC9B-A508-4434-B0D6-C0907331A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BE7-4CD5-458B-8C2B-D0E0D3BFE0B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CC9B-A508-4434-B0D6-C0907331A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BE7-4CD5-458B-8C2B-D0E0D3BFE0B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CC9B-A508-4434-B0D6-C0907331A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BE7-4CD5-458B-8C2B-D0E0D3BFE0B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CC9B-A508-4434-B0D6-C0907331A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30BE7-4CD5-458B-8C2B-D0E0D3BFE0B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2CC9B-A508-4434-B0D6-C0907331A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752600" y="685800"/>
            <a:ext cx="4528871" cy="5337566"/>
            <a:chOff x="2209800" y="533400"/>
            <a:chExt cx="4528871" cy="5337566"/>
          </a:xfrm>
        </p:grpSpPr>
        <p:grpSp>
          <p:nvGrpSpPr>
            <p:cNvPr id="42" name="Group 41"/>
            <p:cNvGrpSpPr/>
            <p:nvPr/>
          </p:nvGrpSpPr>
          <p:grpSpPr>
            <a:xfrm>
              <a:off x="2209800" y="533400"/>
              <a:ext cx="4528871" cy="5337566"/>
              <a:chOff x="2514600" y="533400"/>
              <a:chExt cx="4528871" cy="5337566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2514600" y="533400"/>
                <a:ext cx="4528871" cy="5337566"/>
                <a:chOff x="2209499" y="838200"/>
                <a:chExt cx="4528871" cy="5337566"/>
              </a:xfrm>
            </p:grpSpPr>
            <p:sp>
              <p:nvSpPr>
                <p:cNvPr id="10" name="Chord 9"/>
                <p:cNvSpPr/>
                <p:nvPr/>
              </p:nvSpPr>
              <p:spPr>
                <a:xfrm rot="8311708">
                  <a:off x="2209499" y="1700623"/>
                  <a:ext cx="4528871" cy="4475143"/>
                </a:xfrm>
                <a:prstGeom prst="chord">
                  <a:avLst>
                    <a:gd name="adj1" fmla="val 2595015"/>
                    <a:gd name="adj2" fmla="val 13188335"/>
                  </a:avLst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39"/>
                <p:cNvGrpSpPr/>
                <p:nvPr/>
              </p:nvGrpSpPr>
              <p:grpSpPr>
                <a:xfrm>
                  <a:off x="3352800" y="838200"/>
                  <a:ext cx="2514600" cy="3124200"/>
                  <a:chOff x="3352800" y="838200"/>
                  <a:chExt cx="2514600" cy="3124200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419600" y="3810000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038299" y="2895600"/>
                    <a:ext cx="4972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22</a:t>
                    </a:r>
                    <a:r>
                      <a:rPr lang="en-US" dirty="0" smtClean="0"/>
                      <a:t>°</a:t>
                    </a:r>
                    <a:endParaRPr lang="en-US" dirty="0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495499" y="3048000"/>
                    <a:ext cx="4315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dirty="0" smtClean="0"/>
                      <a:t>θ</a:t>
                    </a:r>
                    <a:r>
                      <a:rPr lang="en-US" baseline="-25000" dirty="0" smtClean="0"/>
                      <a:t>m</a:t>
                    </a:r>
                    <a:endParaRPr lang="en-US" baseline="-25000" dirty="0"/>
                  </a:p>
                </p:txBody>
              </p: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3352800" y="1219200"/>
                    <a:ext cx="2514600" cy="2591594"/>
                    <a:chOff x="3352800" y="1219200"/>
                    <a:chExt cx="2514600" cy="2591594"/>
                  </a:xfrm>
                </p:grpSpPr>
                <p:grpSp>
                  <p:nvGrpSpPr>
                    <p:cNvPr id="37" name="Group 36"/>
                    <p:cNvGrpSpPr/>
                    <p:nvPr/>
                  </p:nvGrpSpPr>
                  <p:grpSpPr>
                    <a:xfrm>
                      <a:off x="3352800" y="1677194"/>
                      <a:ext cx="2514600" cy="2133600"/>
                      <a:chOff x="3352800" y="1677194"/>
                      <a:chExt cx="2514600" cy="2133600"/>
                    </a:xfrm>
                  </p:grpSpPr>
                  <p:cxnSp>
                    <p:nvCxnSpPr>
                      <p:cNvPr id="14" name="Straight Arrow Connector 13"/>
                      <p:cNvCxnSpPr>
                        <a:stCxn id="12" idx="0"/>
                      </p:cNvCxnSpPr>
                      <p:nvPr/>
                    </p:nvCxnSpPr>
                    <p:spPr>
                      <a:xfrm rot="5400000" flipH="1" flipV="1">
                        <a:off x="3429000" y="2743200"/>
                        <a:ext cx="2133600" cy="158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Arrow Connector 15"/>
                      <p:cNvCxnSpPr>
                        <a:stCxn id="12" idx="0"/>
                      </p:cNvCxnSpPr>
                      <p:nvPr/>
                    </p:nvCxnSpPr>
                    <p:spPr>
                      <a:xfrm rot="16200000" flipV="1">
                        <a:off x="3009900" y="2324100"/>
                        <a:ext cx="1828800" cy="1143000"/>
                      </a:xfrm>
                      <a:prstGeom prst="straightConnector1">
                        <a:avLst/>
                      </a:prstGeom>
                      <a:ln>
                        <a:headEnd type="arrow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Straight Arrow Connector 17"/>
                      <p:cNvCxnSpPr>
                        <a:stCxn id="12" idx="0"/>
                      </p:cNvCxnSpPr>
                      <p:nvPr/>
                    </p:nvCxnSpPr>
                    <p:spPr>
                      <a:xfrm rot="5400000" flipH="1" flipV="1">
                        <a:off x="4343400" y="2286000"/>
                        <a:ext cx="1676400" cy="1371600"/>
                      </a:xfrm>
                      <a:prstGeom prst="straightConnector1">
                        <a:avLst/>
                      </a:prstGeom>
                      <a:ln>
                        <a:headEnd type="arrow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/>
                      <p:cNvCxnSpPr/>
                      <p:nvPr/>
                    </p:nvCxnSpPr>
                    <p:spPr>
                      <a:xfrm>
                        <a:off x="3352800" y="1981200"/>
                        <a:ext cx="114300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 rot="10800000">
                        <a:off x="4495800" y="2133600"/>
                        <a:ext cx="137160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3352800" y="1219200"/>
                      <a:ext cx="2514600" cy="914400"/>
                      <a:chOff x="3352800" y="1219200"/>
                      <a:chExt cx="2514600" cy="914400"/>
                    </a:xfrm>
                  </p:grpSpPr>
                  <p:cxnSp>
                    <p:nvCxnSpPr>
                      <p:cNvPr id="29" name="Straight Arrow Connector 28"/>
                      <p:cNvCxnSpPr/>
                      <p:nvPr/>
                    </p:nvCxnSpPr>
                    <p:spPr>
                      <a:xfrm>
                        <a:off x="3352800" y="1219200"/>
                        <a:ext cx="2514600" cy="1588"/>
                      </a:xfrm>
                      <a:prstGeom prst="straightConnector1">
                        <a:avLst/>
                      </a:prstGeom>
                      <a:ln>
                        <a:headEnd type="arrow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Straight Connector 30"/>
                      <p:cNvCxnSpPr/>
                      <p:nvPr/>
                    </p:nvCxnSpPr>
                    <p:spPr>
                      <a:xfrm rot="5400000">
                        <a:off x="2971800" y="1600200"/>
                        <a:ext cx="762000" cy="0"/>
                      </a:xfrm>
                      <a:prstGeom prst="line">
                        <a:avLst/>
                      </a:prstGeom>
                      <a:ln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Straight Connector 32"/>
                      <p:cNvCxnSpPr/>
                      <p:nvPr/>
                    </p:nvCxnSpPr>
                    <p:spPr>
                      <a:xfrm rot="5400000">
                        <a:off x="5410200" y="1676400"/>
                        <a:ext cx="914400" cy="0"/>
                      </a:xfrm>
                      <a:prstGeom prst="line">
                        <a:avLst/>
                      </a:prstGeom>
                      <a:ln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4343400" y="838200"/>
                    <a:ext cx="4042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∆s</a:t>
                    </a:r>
                    <a:endParaRPr lang="en-US" dirty="0"/>
                  </a:p>
                </p:txBody>
              </p:sp>
            </p:grpSp>
          </p:grpSp>
          <p:sp>
            <p:nvSpPr>
              <p:cNvPr id="23" name="TextBox 22"/>
              <p:cNvSpPr txBox="1"/>
              <p:nvPr/>
            </p:nvSpPr>
            <p:spPr>
              <a:xfrm>
                <a:off x="3810000" y="3657600"/>
                <a:ext cx="1975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Radius = 21.10 </a:t>
                </a:r>
                <a:r>
                  <a:rPr lang="en-US" dirty="0" smtClean="0"/>
                  <a:t>mm</a:t>
                </a:r>
                <a:endParaRPr lang="en-US" dirty="0"/>
              </a:p>
            </p:txBody>
          </p:sp>
        </p:grpSp>
        <p:sp>
          <p:nvSpPr>
            <p:cNvPr id="24" name="Arc 23"/>
            <p:cNvSpPr/>
            <p:nvPr/>
          </p:nvSpPr>
          <p:spPr>
            <a:xfrm rot="500273" flipH="1">
              <a:off x="4215805" y="2932262"/>
              <a:ext cx="533400" cy="3810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 rot="3703957" flipH="1">
              <a:off x="4432712" y="3254661"/>
              <a:ext cx="278576" cy="196277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10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Pradeep UK</dc:creator>
  <cp:lastModifiedBy>Dr. Pradeep UK</cp:lastModifiedBy>
  <cp:revision>7</cp:revision>
  <dcterms:created xsi:type="dcterms:W3CDTF">2011-08-25T20:06:32Z</dcterms:created>
  <dcterms:modified xsi:type="dcterms:W3CDTF">2011-08-25T23:48:03Z</dcterms:modified>
</cp:coreProperties>
</file>