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ED04-4AEA-4813-BC20-AF1FD502F95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3674-9305-4B62-927A-80F056609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57200" y="381000"/>
            <a:ext cx="8271303" cy="5643265"/>
            <a:chOff x="685800" y="381000"/>
            <a:chExt cx="8271303" cy="5643265"/>
          </a:xfrm>
        </p:grpSpPr>
        <p:grpSp>
          <p:nvGrpSpPr>
            <p:cNvPr id="72" name="Group 71"/>
            <p:cNvGrpSpPr/>
            <p:nvPr/>
          </p:nvGrpSpPr>
          <p:grpSpPr>
            <a:xfrm>
              <a:off x="685800" y="381000"/>
              <a:ext cx="8271303" cy="5643265"/>
              <a:chOff x="1524000" y="685800"/>
              <a:chExt cx="8271303" cy="564326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286000" y="914400"/>
                <a:ext cx="4038600" cy="4267200"/>
                <a:chOff x="2286000" y="914400"/>
                <a:chExt cx="4038600" cy="426720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2286000" y="914400"/>
                  <a:ext cx="4038600" cy="4267200"/>
                  <a:chOff x="1371600" y="1295400"/>
                  <a:chExt cx="2057400" cy="2209800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371600" y="1295400"/>
                    <a:ext cx="2057400" cy="2209800"/>
                    <a:chOff x="2743200" y="1600200"/>
                    <a:chExt cx="2057400" cy="2209800"/>
                  </a:xfrm>
                </p:grpSpPr>
                <p:cxnSp>
                  <p:nvCxnSpPr>
                    <p:cNvPr id="6" name="Straight Connector 5"/>
                    <p:cNvCxnSpPr/>
                    <p:nvPr/>
                  </p:nvCxnSpPr>
                  <p:spPr>
                    <a:xfrm>
                      <a:off x="2743200" y="1600200"/>
                      <a:ext cx="2057400" cy="7620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 rot="5400000">
                      <a:off x="4076700" y="3086100"/>
                      <a:ext cx="1447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rot="5400000">
                      <a:off x="1638300" y="2705100"/>
                      <a:ext cx="2209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2743200" y="3810000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rot="10800000">
                      <a:off x="4572000" y="38100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5400000" flipH="1" flipV="1">
                      <a:off x="2933700" y="3695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3048000" y="3581400"/>
                      <a:ext cx="15240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rot="5400000">
                      <a:off x="4457700" y="36957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1371600" y="2895600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rot="5400000" flipH="1" flipV="1">
                    <a:off x="1524000" y="2743200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1676400" y="2590800"/>
                    <a:ext cx="15240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5400000">
                    <a:off x="3048000" y="2743200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3200400" y="2895600"/>
                    <a:ext cx="2286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/>
                <p:nvPr/>
              </p:nvCxnSpPr>
              <p:spPr>
                <a:xfrm rot="10800000">
                  <a:off x="4572000" y="2362200"/>
                  <a:ext cx="1752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5105400" y="1981200"/>
                  <a:ext cx="76200" cy="411480"/>
                </a:xfrm>
                <a:custGeom>
                  <a:avLst/>
                  <a:gdLst>
                    <a:gd name="connsiteX0" fmla="*/ 238760 w 269240"/>
                    <a:gd name="connsiteY0" fmla="*/ 0 h 411480"/>
                    <a:gd name="connsiteX1" fmla="*/ 10160 w 269240"/>
                    <a:gd name="connsiteY1" fmla="*/ 182880 h 411480"/>
                    <a:gd name="connsiteX2" fmla="*/ 177800 w 269240"/>
                    <a:gd name="connsiteY2" fmla="*/ 365760 h 411480"/>
                    <a:gd name="connsiteX3" fmla="*/ 269240 w 269240"/>
                    <a:gd name="connsiteY3" fmla="*/ 41148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9240" h="411480">
                      <a:moveTo>
                        <a:pt x="238760" y="0"/>
                      </a:moveTo>
                      <a:cubicBezTo>
                        <a:pt x="129540" y="60960"/>
                        <a:pt x="20320" y="121920"/>
                        <a:pt x="10160" y="182880"/>
                      </a:cubicBezTo>
                      <a:cubicBezTo>
                        <a:pt x="0" y="243840"/>
                        <a:pt x="134620" y="327660"/>
                        <a:pt x="177800" y="365760"/>
                      </a:cubicBezTo>
                      <a:cubicBezTo>
                        <a:pt x="220980" y="403860"/>
                        <a:pt x="269240" y="411480"/>
                        <a:pt x="269240" y="41148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495800" y="1905000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17°</a:t>
                  </a:r>
                  <a:endParaRPr lang="en-US" sz="2400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3276600" y="5410200"/>
                <a:ext cx="18234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axis of motor</a:t>
                </a: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5400000" flipH="1" flipV="1">
                <a:off x="3925638" y="4989762"/>
                <a:ext cx="685800" cy="1550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78" idx="0"/>
              </p:cNvCxnSpPr>
              <p:nvPr/>
            </p:nvCxnSpPr>
            <p:spPr>
              <a:xfrm rot="5400000" flipH="1" flipV="1">
                <a:off x="2896394" y="3124200"/>
                <a:ext cx="2894806" cy="79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934200" y="2667000"/>
                <a:ext cx="1905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This piece was made by </a:t>
                </a:r>
                <a:r>
                  <a:rPr lang="en-US" sz="2400" dirty="0" err="1" smtClean="0"/>
                  <a:t>Jianjun</a:t>
                </a:r>
                <a:endParaRPr lang="en-US" sz="24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858000" y="4267200"/>
                <a:ext cx="26918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 newly made piece</a:t>
                </a:r>
              </a:p>
              <a:p>
                <a:r>
                  <a:rPr lang="en-US" sz="2400" dirty="0" smtClean="0"/>
                  <a:t>to gain more height</a:t>
                </a:r>
                <a:endParaRPr lang="en-US" sz="2400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rot="10800000">
                <a:off x="6324600" y="45720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rot="10800000">
                <a:off x="6324600" y="29718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 rot="1185483">
                <a:off x="3492249" y="1432504"/>
                <a:ext cx="1752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477000" y="1219200"/>
                <a:ext cx="2874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Sample and substrate</a:t>
                </a:r>
                <a:endParaRPr lang="en-US" sz="2400" dirty="0"/>
              </a:p>
            </p:txBody>
          </p:sp>
          <p:cxnSp>
            <p:nvCxnSpPr>
              <p:cNvPr id="67" name="Straight Arrow Connector 66"/>
              <p:cNvCxnSpPr>
                <a:stCxn id="65" idx="1"/>
              </p:cNvCxnSpPr>
              <p:nvPr/>
            </p:nvCxnSpPr>
            <p:spPr>
              <a:xfrm rot="10800000" flipV="1">
                <a:off x="5257800" y="1450032"/>
                <a:ext cx="1219200" cy="2263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3657600" y="838200"/>
                <a:ext cx="1676400" cy="6096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343400" y="685800"/>
                <a:ext cx="10550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10 mm</a:t>
                </a:r>
                <a:endParaRPr lang="en-US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24000" y="5867400"/>
                <a:ext cx="82713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The whole piece sits on a </a:t>
                </a:r>
                <a:r>
                  <a:rPr lang="en-US" sz="2400" dirty="0" err="1" smtClean="0"/>
                  <a:t>Peltier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which is glued to a WAXS holder</a:t>
                </a:r>
                <a:endParaRPr lang="en-US" sz="24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057400" y="2590800"/>
              <a:ext cx="144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21.10 mm</a:t>
              </a:r>
              <a:endParaRPr lang="en-US" sz="24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429000" y="42672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85800" y="914400"/>
            <a:ext cx="6477000" cy="2671465"/>
            <a:chOff x="685800" y="914400"/>
            <a:chExt cx="6477000" cy="2671465"/>
          </a:xfrm>
        </p:grpSpPr>
        <p:grpSp>
          <p:nvGrpSpPr>
            <p:cNvPr id="37" name="Group 36"/>
            <p:cNvGrpSpPr/>
            <p:nvPr/>
          </p:nvGrpSpPr>
          <p:grpSpPr>
            <a:xfrm rot="1255309">
              <a:off x="1802379" y="1181046"/>
              <a:ext cx="2286000" cy="1981200"/>
              <a:chOff x="2438400" y="1066800"/>
              <a:chExt cx="2286000" cy="1981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1447800" y="2057400"/>
                <a:ext cx="198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438400" y="1066800"/>
                <a:ext cx="2286000" cy="1143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312920" y="2621280"/>
                <a:ext cx="8229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438400" y="30480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590800" y="28956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743200" y="2743200"/>
                <a:ext cx="16764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4267200" y="2895600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0800000">
                <a:off x="4419600" y="30480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Right Arrow 37"/>
            <p:cNvSpPr/>
            <p:nvPr/>
          </p:nvSpPr>
          <p:spPr>
            <a:xfrm>
              <a:off x="685800" y="1676400"/>
              <a:ext cx="1066800" cy="22860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2789659">
              <a:off x="2532333" y="1637605"/>
              <a:ext cx="1219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267200" y="914400"/>
              <a:ext cx="2895600" cy="1828800"/>
              <a:chOff x="5791200" y="1219200"/>
              <a:chExt cx="2895600" cy="19812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172200" y="1549400"/>
                <a:ext cx="2057400" cy="1155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>
                <a:off x="4800600" y="2209800"/>
                <a:ext cx="198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91200" y="1219200"/>
                <a:ext cx="838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5638800" y="2209800"/>
                <a:ext cx="198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91200" y="3200400"/>
                <a:ext cx="838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12192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315200" y="32004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7696200" y="2209800"/>
                <a:ext cx="198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6934200" y="2044700"/>
                <a:ext cx="152400" cy="24129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rot="5400000">
                <a:off x="6324600" y="2209800"/>
                <a:ext cx="198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029200" y="3124200"/>
              <a:ext cx="1282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Top</a:t>
              </a:r>
              <a:r>
                <a:rPr lang="en-US" sz="2400" smtClean="0"/>
                <a:t> </a:t>
              </a:r>
              <a:r>
                <a:rPr lang="en-US" sz="2400" dirty="0" smtClean="0"/>
                <a:t>view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05000" y="3124200"/>
              <a:ext cx="1363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Side view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893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beam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Pradeep UK</dc:creator>
  <cp:lastModifiedBy>kiyo</cp:lastModifiedBy>
  <cp:revision>11</cp:revision>
  <dcterms:created xsi:type="dcterms:W3CDTF">2011-08-11T00:23:11Z</dcterms:created>
  <dcterms:modified xsi:type="dcterms:W3CDTF">2011-09-28T03:21:44Z</dcterms:modified>
</cp:coreProperties>
</file>