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C76CD95-D263-4A5C-87AF-640EE5881FD7}" type="datetimeFigureOut">
              <a:rPr lang="hu-HU" smtClean="0"/>
              <a:t>2025. 04. 06.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44C083B2-D45B-4BF6-9695-4B5CD97B8C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79767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CD95-D263-4A5C-87AF-640EE5881FD7}" type="datetimeFigureOut">
              <a:rPr lang="hu-HU" smtClean="0"/>
              <a:t>2025. 04. 06.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83B2-D45B-4BF6-9695-4B5CD97B8C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47026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CD95-D263-4A5C-87AF-640EE5881FD7}" type="datetimeFigureOut">
              <a:rPr lang="hu-HU" smtClean="0"/>
              <a:t>2025. 04. 06.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83B2-D45B-4BF6-9695-4B5CD97B8C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20066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CD95-D263-4A5C-87AF-640EE5881FD7}" type="datetimeFigureOut">
              <a:rPr lang="hu-HU" smtClean="0"/>
              <a:t>2025. 04. 06.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83B2-D45B-4BF6-9695-4B5CD97B8C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26836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CD95-D263-4A5C-87AF-640EE5881FD7}" type="datetimeFigureOut">
              <a:rPr lang="hu-HU" smtClean="0"/>
              <a:t>2025. 04. 06.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83B2-D45B-4BF6-9695-4B5CD97B8C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687892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CD95-D263-4A5C-87AF-640EE5881FD7}" type="datetimeFigureOut">
              <a:rPr lang="hu-HU" smtClean="0"/>
              <a:t>2025. 04. 06.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83B2-D45B-4BF6-9695-4B5CD97B8C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30964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CD95-D263-4A5C-87AF-640EE5881FD7}" type="datetimeFigureOut">
              <a:rPr lang="hu-HU" smtClean="0"/>
              <a:t>2025. 04. 06.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83B2-D45B-4BF6-9695-4B5CD97B8C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80299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CD95-D263-4A5C-87AF-640EE5881FD7}" type="datetimeFigureOut">
              <a:rPr lang="hu-HU" smtClean="0"/>
              <a:t>2025. 04. 06.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83B2-D45B-4BF6-9695-4B5CD97B8CA4}" type="slidenum">
              <a:rPr lang="hu-HU" smtClean="0"/>
              <a:t>‹#›</a:t>
            </a:fld>
            <a:endParaRPr lang="hu-H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8267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CD95-D263-4A5C-87AF-640EE5881FD7}" type="datetimeFigureOut">
              <a:rPr lang="hu-HU" smtClean="0"/>
              <a:t>2025. 04. 06.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83B2-D45B-4BF6-9695-4B5CD97B8C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92949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CD95-D263-4A5C-87AF-640EE5881FD7}" type="datetimeFigureOut">
              <a:rPr lang="hu-HU" smtClean="0"/>
              <a:t>2025. 04. 06.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83B2-D45B-4BF6-9695-4B5CD97B8C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54690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CD95-D263-4A5C-87AF-640EE5881FD7}" type="datetimeFigureOut">
              <a:rPr lang="hu-HU" smtClean="0"/>
              <a:t>2025. 04. 06.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83B2-D45B-4BF6-9695-4B5CD97B8C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523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CD95-D263-4A5C-87AF-640EE5881FD7}" type="datetimeFigureOut">
              <a:rPr lang="hu-HU" smtClean="0"/>
              <a:t>2025. 04. 06.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83B2-D45B-4BF6-9695-4B5CD97B8C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472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CD95-D263-4A5C-87AF-640EE5881FD7}" type="datetimeFigureOut">
              <a:rPr lang="hu-HU" smtClean="0"/>
              <a:t>2025. 04. 06.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83B2-D45B-4BF6-9695-4B5CD97B8C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56255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CD95-D263-4A5C-87AF-640EE5881FD7}" type="datetimeFigureOut">
              <a:rPr lang="hu-HU" smtClean="0"/>
              <a:t>2025. 04. 06.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83B2-D45B-4BF6-9695-4B5CD97B8C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3028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CD95-D263-4A5C-87AF-640EE5881FD7}" type="datetimeFigureOut">
              <a:rPr lang="hu-HU" smtClean="0"/>
              <a:t>2025. 04. 06.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83B2-D45B-4BF6-9695-4B5CD97B8C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32463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CD95-D263-4A5C-87AF-640EE5881FD7}" type="datetimeFigureOut">
              <a:rPr lang="hu-HU" smtClean="0"/>
              <a:t>2025. 04. 06.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83B2-D45B-4BF6-9695-4B5CD97B8C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1875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CD95-D263-4A5C-87AF-640EE5881FD7}" type="datetimeFigureOut">
              <a:rPr lang="hu-HU" smtClean="0"/>
              <a:t>2025. 04. 06.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083B2-D45B-4BF6-9695-4B5CD97B8C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5882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C76CD95-D263-4A5C-87AF-640EE5881FD7}" type="datetimeFigureOut">
              <a:rPr lang="hu-HU" smtClean="0"/>
              <a:t>2025. 04. 06.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4C083B2-D45B-4BF6-9695-4B5CD97B8C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278312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81C1F99-A9F5-4E82-AD45-BAE2FB594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8775" y="1964267"/>
            <a:ext cx="9531350" cy="2421464"/>
          </a:xfrm>
        </p:spPr>
        <p:txBody>
          <a:bodyPr>
            <a:normAutofit/>
          </a:bodyPr>
          <a:lstStyle/>
          <a:p>
            <a:r>
              <a:rPr lang="hu-HU" sz="6400" dirty="0" err="1">
                <a:latin typeface="Palatino Linotype" panose="02040502050505030304" pitchFamily="18" charset="0"/>
              </a:rPr>
              <a:t>Pulse</a:t>
            </a:r>
            <a:r>
              <a:rPr lang="hu-HU" sz="6400" dirty="0">
                <a:latin typeface="Palatino Linotype" panose="02040502050505030304" pitchFamily="18" charset="0"/>
              </a:rPr>
              <a:t> Music </a:t>
            </a:r>
            <a:r>
              <a:rPr lang="hu-HU" sz="6400" dirty="0" err="1">
                <a:latin typeface="Palatino Linotype" panose="02040502050505030304" pitchFamily="18" charset="0"/>
              </a:rPr>
              <a:t>Player</a:t>
            </a:r>
            <a:endParaRPr lang="hu-HU" sz="6400" dirty="0">
              <a:latin typeface="Palatino Linotype" panose="02040502050505030304" pitchFamily="18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4936B1B-27C9-4CA7-A9B0-3C6FF13AC5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>
                <a:latin typeface="Palatino Linotype" panose="02040502050505030304" pitchFamily="18" charset="0"/>
              </a:rPr>
              <a:t>Készítette: haszon Kevin (Jd0LWP)</a:t>
            </a:r>
          </a:p>
        </p:txBody>
      </p:sp>
    </p:spTree>
    <p:extLst>
      <p:ext uri="{BB962C8B-B14F-4D97-AF65-F5344CB8AC3E}">
        <p14:creationId xmlns:p14="http://schemas.microsoft.com/office/powerpoint/2010/main" val="3015352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217C6AA-6445-4B7A-A7C2-DE2685564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000" dirty="0" err="1">
                <a:latin typeface="Palatino Linotype" panose="02040502050505030304" pitchFamily="18" charset="0"/>
              </a:rPr>
              <a:t>Célkítűzés</a:t>
            </a:r>
            <a:endParaRPr lang="hu-HU" sz="4000" dirty="0">
              <a:latin typeface="Palatino Linotype" panose="02040502050505030304" pitchFamily="18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AD7FDE4-F2A0-41E4-90A5-3F059A44A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latin typeface="Palatino Linotype" panose="02040502050505030304" pitchFamily="18" charset="0"/>
              </a:rPr>
              <a:t>Bejelentkezés és Regisztráció</a:t>
            </a:r>
          </a:p>
          <a:p>
            <a:r>
              <a:rPr lang="hu-HU" dirty="0" err="1">
                <a:latin typeface="Palatino Linotype" panose="02040502050505030304" pitchFamily="18" charset="0"/>
              </a:rPr>
              <a:t>Zenelejátszási</a:t>
            </a:r>
            <a:r>
              <a:rPr lang="hu-HU" dirty="0">
                <a:latin typeface="Palatino Linotype" panose="02040502050505030304" pitchFamily="18" charset="0"/>
              </a:rPr>
              <a:t> funkciók</a:t>
            </a:r>
          </a:p>
          <a:p>
            <a:pPr lvl="1"/>
            <a:r>
              <a:rPr lang="hu-HU" dirty="0">
                <a:latin typeface="Palatino Linotype" panose="02040502050505030304" pitchFamily="18" charset="0"/>
              </a:rPr>
              <a:t>Play, Stop, </a:t>
            </a:r>
            <a:r>
              <a:rPr lang="hu-HU" dirty="0" err="1">
                <a:latin typeface="Palatino Linotype" panose="02040502050505030304" pitchFamily="18" charset="0"/>
              </a:rPr>
              <a:t>Skip</a:t>
            </a:r>
            <a:r>
              <a:rPr lang="hu-HU" dirty="0">
                <a:latin typeface="Palatino Linotype" panose="02040502050505030304" pitchFamily="18" charset="0"/>
              </a:rPr>
              <a:t>, </a:t>
            </a:r>
            <a:r>
              <a:rPr lang="hu-HU" dirty="0" err="1">
                <a:latin typeface="Palatino Linotype" panose="02040502050505030304" pitchFamily="18" charset="0"/>
              </a:rPr>
              <a:t>Previous</a:t>
            </a:r>
            <a:endParaRPr lang="hu-HU" dirty="0">
              <a:latin typeface="Palatino Linotype" panose="02040502050505030304" pitchFamily="18" charset="0"/>
            </a:endParaRPr>
          </a:p>
          <a:p>
            <a:pPr lvl="1"/>
            <a:r>
              <a:rPr lang="hu-HU" dirty="0" err="1">
                <a:latin typeface="Palatino Linotype" panose="02040502050505030304" pitchFamily="18" charset="0"/>
              </a:rPr>
              <a:t>Loop</a:t>
            </a:r>
            <a:r>
              <a:rPr lang="hu-HU" dirty="0">
                <a:latin typeface="Palatino Linotype" panose="02040502050505030304" pitchFamily="18" charset="0"/>
              </a:rPr>
              <a:t> és </a:t>
            </a:r>
            <a:r>
              <a:rPr lang="hu-HU" dirty="0" err="1">
                <a:latin typeface="Palatino Linotype" panose="02040502050505030304" pitchFamily="18" charset="0"/>
              </a:rPr>
              <a:t>Shuffle</a:t>
            </a:r>
            <a:endParaRPr lang="hu-HU" dirty="0">
              <a:latin typeface="Palatino Linotype" panose="02040502050505030304" pitchFamily="18" charset="0"/>
            </a:endParaRPr>
          </a:p>
          <a:p>
            <a:r>
              <a:rPr lang="hu-HU" dirty="0" err="1">
                <a:latin typeface="Palatino Linotype" panose="02040502050505030304" pitchFamily="18" charset="0"/>
              </a:rPr>
              <a:t>Notification</a:t>
            </a:r>
            <a:r>
              <a:rPr lang="hu-HU" dirty="0">
                <a:latin typeface="Palatino Linotype" panose="02040502050505030304" pitchFamily="18" charset="0"/>
              </a:rPr>
              <a:t> vezérlés</a:t>
            </a:r>
          </a:p>
          <a:p>
            <a:r>
              <a:rPr lang="hu-HU" dirty="0">
                <a:latin typeface="Palatino Linotype" panose="02040502050505030304" pitchFamily="18" charset="0"/>
              </a:rPr>
              <a:t>Design: egyszerű, letisztult, kissé futurisztikus</a:t>
            </a:r>
          </a:p>
          <a:p>
            <a:r>
              <a:rPr lang="hu-HU" dirty="0">
                <a:latin typeface="Palatino Linotype" panose="02040502050505030304" pitchFamily="18" charset="0"/>
              </a:rPr>
              <a:t>Nyelv: Java</a:t>
            </a:r>
          </a:p>
        </p:txBody>
      </p:sp>
    </p:spTree>
    <p:extLst>
      <p:ext uri="{BB962C8B-B14F-4D97-AF65-F5344CB8AC3E}">
        <p14:creationId xmlns:p14="http://schemas.microsoft.com/office/powerpoint/2010/main" val="1778771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166355F-7B94-4F0C-B972-3764FDD68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000" dirty="0">
                <a:latin typeface="Palatino Linotype" panose="02040502050505030304" pitchFamily="18" charset="0"/>
              </a:rPr>
              <a:t>Bejelentkezés és Regisztráció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F4143E0-A282-4406-AF1F-AD0501A42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8034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3D7BD6C-3097-4DB3-BDF8-6AABF980E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000" dirty="0">
                <a:latin typeface="Palatino Linotype" panose="02040502050505030304" pitchFamily="18" charset="0"/>
              </a:rPr>
              <a:t>Továbbfejlesztési</a:t>
            </a:r>
            <a:r>
              <a:rPr lang="hu-HU" dirty="0"/>
              <a:t> </a:t>
            </a:r>
            <a:r>
              <a:rPr lang="hu-HU" sz="4000" dirty="0">
                <a:latin typeface="Palatino Linotype" panose="02040502050505030304" pitchFamily="18" charset="0"/>
              </a:rPr>
              <a:t>lehetőségek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2819495-B31F-4DDC-9A01-268F1DF20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latin typeface="Palatino Linotype" panose="02040502050505030304" pitchFamily="18" charset="0"/>
              </a:rPr>
              <a:t>Kedvencek kezelése</a:t>
            </a:r>
          </a:p>
          <a:p>
            <a:r>
              <a:rPr lang="hu-HU" dirty="0" err="1">
                <a:latin typeface="Palatino Linotype" panose="02040502050505030304" pitchFamily="18" charset="0"/>
              </a:rPr>
              <a:t>Playlistek</a:t>
            </a:r>
            <a:r>
              <a:rPr lang="hu-HU" dirty="0">
                <a:latin typeface="Palatino Linotype" panose="02040502050505030304" pitchFamily="18" charset="0"/>
              </a:rPr>
              <a:t> létrehozása, kezelése</a:t>
            </a:r>
          </a:p>
          <a:p>
            <a:r>
              <a:rPr lang="hu-HU" dirty="0">
                <a:latin typeface="Palatino Linotype" panose="02040502050505030304" pitchFamily="18" charset="0"/>
              </a:rPr>
              <a:t>Felhőszinkronizáció és online zenehallgatás</a:t>
            </a:r>
          </a:p>
          <a:p>
            <a:r>
              <a:rPr lang="hu-HU" dirty="0">
                <a:latin typeface="Palatino Linotype" panose="02040502050505030304" pitchFamily="18" charset="0"/>
              </a:rPr>
              <a:t>Közös zenehallgatás</a:t>
            </a:r>
          </a:p>
          <a:p>
            <a:r>
              <a:rPr lang="hu-HU" dirty="0" err="1">
                <a:latin typeface="Palatino Linotype" panose="02040502050505030304" pitchFamily="18" charset="0"/>
              </a:rPr>
              <a:t>Equalizer</a:t>
            </a:r>
            <a:r>
              <a:rPr lang="hu-HU" dirty="0">
                <a:latin typeface="Palatino Linotype" panose="02040502050505030304" pitchFamily="18" charset="0"/>
              </a:rPr>
              <a:t> a zene hangjának </a:t>
            </a:r>
            <a:r>
              <a:rPr lang="hu-HU" dirty="0" err="1">
                <a:latin typeface="Palatino Linotype" panose="02040502050505030304" pitchFamily="18" charset="0"/>
              </a:rPr>
              <a:t>testreszabására</a:t>
            </a:r>
            <a:endParaRPr lang="hu-HU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5148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Égi">
  <a:themeElements>
    <a:clrScheme name="Égi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Égi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Égi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TM03457452[[fn=Égi]]</Template>
  <TotalTime>78</TotalTime>
  <Words>61</Words>
  <Application>Microsoft Office PowerPoint</Application>
  <PresentationFormat>Szélesvásznú</PresentationFormat>
  <Paragraphs>17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Palatino Linotype</vt:lpstr>
      <vt:lpstr>Égi</vt:lpstr>
      <vt:lpstr>Pulse Music Player</vt:lpstr>
      <vt:lpstr>Célkítűzés</vt:lpstr>
      <vt:lpstr>Bejelentkezés és Regisztráció</vt:lpstr>
      <vt:lpstr>Továbbfejlesztési lehetőségek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Pulse Music Player</dc:title>
  <dc:creator>Kevin Haszon</dc:creator>
  <cp:lastModifiedBy>Kevin Haszon</cp:lastModifiedBy>
  <cp:revision>14</cp:revision>
  <dcterms:created xsi:type="dcterms:W3CDTF">2025-04-06T11:27:12Z</dcterms:created>
  <dcterms:modified xsi:type="dcterms:W3CDTF">2025-04-06T12:46:07Z</dcterms:modified>
</cp:coreProperties>
</file>