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24" r:id="rId9"/>
    <p:sldId id="257" r:id="rId10"/>
    <p:sldId id="263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54" r:id="rId33"/>
    <p:sldId id="355" r:id="rId34"/>
    <p:sldId id="356" r:id="rId35"/>
    <p:sldId id="357" r:id="rId36"/>
    <p:sldId id="358" r:id="rId37"/>
    <p:sldId id="352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1" r:id="rId49"/>
    <p:sldId id="370" r:id="rId50"/>
    <p:sldId id="359" r:id="rId51"/>
    <p:sldId id="294" r:id="rId52"/>
    <p:sldId id="261" r:id="rId53"/>
    <p:sldId id="372" r:id="rId54"/>
    <p:sldId id="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5875-F267-4A36-8F49-AB483D2F75F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9E1-0E56-4107-89AF-75FEA138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Hello! Let’s talk…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It is a text base user interface.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Typically the choice of tool by system administrators.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Well, for hackers too!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3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Benefits:</a:t>
            </a:r>
          </a:p>
          <a:p>
            <a:pPr lvl="0" algn="ctr">
              <a:buNone/>
            </a:pPr>
            <a:r>
              <a:rPr lang="en-SG" dirty="0"/>
              <a:t>Low resource consumption (it is just text)</a:t>
            </a:r>
          </a:p>
          <a:p>
            <a:pPr lvl="0" algn="ctr">
              <a:buNone/>
            </a:pPr>
            <a:r>
              <a:rPr lang="en-SG" dirty="0"/>
              <a:t>Quick input/output processing (Load dependent, no rendering needed)</a:t>
            </a:r>
          </a:p>
          <a:p>
            <a:pPr lvl="0" algn="ctr">
              <a:buNone/>
            </a:pPr>
            <a:r>
              <a:rPr lang="en-SG" dirty="0"/>
              <a:t>Pretty much a kick-a** tool </a:t>
            </a:r>
          </a:p>
        </p:txBody>
      </p:sp>
    </p:spTree>
    <p:extLst>
      <p:ext uri="{BB962C8B-B14F-4D97-AF65-F5344CB8AC3E}">
        <p14:creationId xmlns:p14="http://schemas.microsoft.com/office/powerpoint/2010/main" val="201874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Drawbacks:</a:t>
            </a:r>
          </a:p>
          <a:p>
            <a:pPr lvl="0" algn="ctr">
              <a:buNone/>
            </a:pPr>
            <a:r>
              <a:rPr lang="en-SG" dirty="0"/>
              <a:t>Steep learning curve for beginners </a:t>
            </a:r>
            <a:r>
              <a:rPr lang="en-SG" dirty="0">
                <a:sym typeface="Wingdings" panose="05000000000000000000" pitchFamily="2" charset="2"/>
              </a:rPr>
              <a:t></a:t>
            </a:r>
          </a:p>
          <a:p>
            <a:pPr lvl="0" algn="ctr">
              <a:buNone/>
            </a:pPr>
            <a:r>
              <a:rPr lang="en-SG" dirty="0"/>
              <a:t>No graphical user interface benefits (drag drop/native copy paste)</a:t>
            </a:r>
          </a:p>
          <a:p>
            <a:pPr lvl="0" algn="ctr">
              <a:buNone/>
            </a:pPr>
            <a:r>
              <a:rPr lang="en-SG" dirty="0"/>
              <a:t>Requires external modification to make it “Super fancy”  </a:t>
            </a:r>
          </a:p>
        </p:txBody>
      </p:sp>
    </p:spTree>
    <p:extLst>
      <p:ext uri="{BB962C8B-B14F-4D97-AF65-F5344CB8AC3E}">
        <p14:creationId xmlns:p14="http://schemas.microsoft.com/office/powerpoint/2010/main" val="189424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But why do we use it for CTF?:</a:t>
            </a:r>
          </a:p>
          <a:p>
            <a:pPr lvl="0" algn="ctr">
              <a:buNone/>
            </a:pPr>
            <a:r>
              <a:rPr lang="en-SG" dirty="0"/>
              <a:t>Pretty much all the tools in ethical hacking/CTF is command line</a:t>
            </a:r>
          </a:p>
          <a:p>
            <a:pPr lvl="0" algn="ctr">
              <a:buNone/>
            </a:pPr>
            <a:r>
              <a:rPr lang="en-SG" dirty="0"/>
              <a:t>Fastest way to interact with any computing resources</a:t>
            </a:r>
          </a:p>
          <a:p>
            <a:pPr lvl="0" algn="ctr">
              <a:buNone/>
            </a:pPr>
            <a:r>
              <a:rPr lang="en-SG" dirty="0"/>
              <a:t>Huge help resource online pertaining to CLI use cases  </a:t>
            </a:r>
          </a:p>
        </p:txBody>
      </p:sp>
    </p:spTree>
    <p:extLst>
      <p:ext uri="{BB962C8B-B14F-4D97-AF65-F5344CB8AC3E}">
        <p14:creationId xmlns:p14="http://schemas.microsoft.com/office/powerpoint/2010/main" val="146365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ommand line interface arch linux">
            <a:extLst>
              <a:ext uri="{FF2B5EF4-FFF2-40B4-BE49-F238E27FC236}">
                <a16:creationId xmlns:a16="http://schemas.microsoft.com/office/drawing/2014/main" id="{642F6F63-6731-4CB0-9FB2-DD5F3D948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ommand </a:t>
            </a:r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ine </a:t>
            </a:r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nterface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0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’ Command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Nickname a “shell”, it is the descriptive word to describe CLI interface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We will get to this later…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40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96" y="1398644"/>
            <a:ext cx="8571948" cy="54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1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4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5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468713" y="365124"/>
            <a:ext cx="4895767" cy="2743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94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Recap (Session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404" y="1691121"/>
            <a:ext cx="7913191" cy="4762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Let’s make a simple HTML design: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This is my first website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&lt;!-- This is a comment line! --&gt;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&lt;!-- This is also a comment line! --&gt;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122636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8128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6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129032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95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17272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34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2352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70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6924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078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6924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E930B-2D33-4B6F-9630-8CD529712A31}"/>
              </a:ext>
            </a:extLst>
          </p:cNvPr>
          <p:cNvSpPr/>
          <p:nvPr/>
        </p:nvSpPr>
        <p:spPr>
          <a:xfrm>
            <a:off x="3526873" y="3428999"/>
            <a:ext cx="2802807" cy="32627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88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6924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E930B-2D33-4B6F-9630-8CD529712A31}"/>
              </a:ext>
            </a:extLst>
          </p:cNvPr>
          <p:cNvSpPr/>
          <p:nvPr/>
        </p:nvSpPr>
        <p:spPr>
          <a:xfrm>
            <a:off x="3526873" y="3428999"/>
            <a:ext cx="2802807" cy="32627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3FE74-ACD3-4D6E-867E-3305902B9727}"/>
              </a:ext>
            </a:extLst>
          </p:cNvPr>
          <p:cNvSpPr/>
          <p:nvPr/>
        </p:nvSpPr>
        <p:spPr>
          <a:xfrm>
            <a:off x="602286" y="3428998"/>
            <a:ext cx="2802807" cy="3262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15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2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768290"/>
            <a:ext cx="5800007" cy="56528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2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127000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34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Web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438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Cookies are CHANGEABLE in some cases.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Which means some if an application does not sanitize a cookie input or have the correct cookie settings, it may result in unwanted behaviours in the web application.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What if I changed user role from </a:t>
            </a:r>
            <a:r>
              <a:rPr lang="en-SG" sz="2000" dirty="0">
                <a:solidFill>
                  <a:srgbClr val="FF0000"/>
                </a:solidFill>
              </a:rPr>
              <a:t>USER</a:t>
            </a:r>
            <a:r>
              <a:rPr lang="en-SG" sz="2000" dirty="0"/>
              <a:t> to </a:t>
            </a:r>
            <a:r>
              <a:rPr lang="en-SG" sz="2000" dirty="0">
                <a:solidFill>
                  <a:srgbClr val="FF0000"/>
                </a:solidFill>
              </a:rPr>
              <a:t>ADMIN</a:t>
            </a:r>
            <a:r>
              <a:rPr lang="en-SG" sz="2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212519" y="4487925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Web Cookie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ED85-4581-42B7-89EB-8E77D92B7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42"/>
          <a:stretch/>
        </p:blipFill>
        <p:spPr>
          <a:xfrm>
            <a:off x="4987635" y="2718270"/>
            <a:ext cx="6606310" cy="16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175768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96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222504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79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270256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78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318008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63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361696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4145280"/>
            <a:ext cx="5800007" cy="6807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18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488696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70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540512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89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458" y="2102941"/>
            <a:ext cx="1182503" cy="121937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236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What is my FULL PATH?</a:t>
            </a:r>
          </a:p>
        </p:txBody>
      </p:sp>
    </p:spTree>
    <p:extLst>
      <p:ext uri="{BB962C8B-B14F-4D97-AF65-F5344CB8AC3E}">
        <p14:creationId xmlns:p14="http://schemas.microsoft.com/office/powerpoint/2010/main" val="304816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GET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GET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URL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" t="610" r="26676" b="34002"/>
          <a:stretch/>
        </p:blipFill>
        <p:spPr>
          <a:xfrm>
            <a:off x="2017643" y="3651934"/>
            <a:ext cx="8156713" cy="29730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C5196-F30E-48EF-A01A-7F25233EB75B}"/>
              </a:ext>
            </a:extLst>
          </p:cNvPr>
          <p:cNvSpPr/>
          <p:nvPr/>
        </p:nvSpPr>
        <p:spPr>
          <a:xfrm>
            <a:off x="1150069" y="1668171"/>
            <a:ext cx="239440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../</a:t>
            </a:r>
            <a:r>
              <a:rPr lang="en-SG" dirty="0" err="1"/>
              <a:t>search?rlz</a:t>
            </a:r>
            <a:r>
              <a:rPr lang="en-SG" dirty="0"/>
              <a:t>=1C1..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61576-8284-4C57-A055-4F5E4625A5D9}"/>
              </a:ext>
            </a:extLst>
          </p:cNvPr>
          <p:cNvCxnSpPr>
            <a:cxnSpLocks/>
          </p:cNvCxnSpPr>
          <p:nvPr/>
        </p:nvCxnSpPr>
        <p:spPr>
          <a:xfrm>
            <a:off x="2564091" y="2290713"/>
            <a:ext cx="1866507" cy="1442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3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42058" y="2102941"/>
            <a:ext cx="1566903" cy="121937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159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366156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4138" y="2656939"/>
            <a:ext cx="694827" cy="6653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334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/home</a:t>
            </a:r>
          </a:p>
          <a:p>
            <a:r>
              <a:rPr lang="en-SG" dirty="0"/>
              <a:t>But what if I want to land myself in directory ‘</a:t>
            </a:r>
            <a:r>
              <a:rPr lang="en-SG" dirty="0" err="1"/>
              <a:t>anne</a:t>
            </a:r>
            <a:r>
              <a:rPr lang="en-SG" dirty="0"/>
              <a:t>’ inside home?</a:t>
            </a:r>
          </a:p>
        </p:txBody>
      </p:sp>
    </p:spTree>
    <p:extLst>
      <p:ext uri="{BB962C8B-B14F-4D97-AF65-F5344CB8AC3E}">
        <p14:creationId xmlns:p14="http://schemas.microsoft.com/office/powerpoint/2010/main" val="139612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4138" y="2656939"/>
            <a:ext cx="694827" cy="6653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334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/home</a:t>
            </a:r>
          </a:p>
          <a:p>
            <a:r>
              <a:rPr lang="en-SG" dirty="0"/>
              <a:t>But what if I want to land myself in directory ‘</a:t>
            </a:r>
            <a:r>
              <a:rPr lang="en-SG" dirty="0" err="1"/>
              <a:t>anne</a:t>
            </a:r>
            <a:r>
              <a:rPr lang="en-SG" dirty="0"/>
              <a:t>’ inside home?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8C54B-BCC1-46FA-8CBE-28E16E00D7CA}"/>
              </a:ext>
            </a:extLst>
          </p:cNvPr>
          <p:cNvSpPr txBox="1"/>
          <p:nvPr/>
        </p:nvSpPr>
        <p:spPr>
          <a:xfrm>
            <a:off x="4632960" y="4252677"/>
            <a:ext cx="5160010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The following commands will achieve the outcome:</a:t>
            </a:r>
          </a:p>
          <a:p>
            <a:r>
              <a:rPr lang="en-SG" dirty="0"/>
              <a:t>cd  </a:t>
            </a:r>
            <a:r>
              <a:rPr lang="en-SG" dirty="0" err="1"/>
              <a:t>anne</a:t>
            </a:r>
            <a:endParaRPr lang="en-SG" dirty="0"/>
          </a:p>
          <a:p>
            <a:r>
              <a:rPr lang="en-SG" dirty="0"/>
              <a:t>cd /home/</a:t>
            </a:r>
            <a:r>
              <a:rPr lang="en-SG" dirty="0" err="1"/>
              <a:t>anne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749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Relative Path VS Absolute Path</a:t>
            </a:r>
          </a:p>
          <a:p>
            <a:pPr lvl="0" algn="ctr">
              <a:buNone/>
            </a:pPr>
            <a:r>
              <a:rPr lang="en-SG" i="1" dirty="0" err="1">
                <a:solidFill>
                  <a:srgbClr val="FFFF00"/>
                </a:solidFill>
              </a:rPr>
              <a:t>anne</a:t>
            </a:r>
            <a:r>
              <a:rPr lang="en-SG" dirty="0"/>
              <a:t> VS </a:t>
            </a:r>
            <a:r>
              <a:rPr lang="en-SG" i="1" dirty="0">
                <a:solidFill>
                  <a:srgbClr val="FFFF00"/>
                </a:solidFill>
              </a:rPr>
              <a:t>/home/</a:t>
            </a:r>
            <a:r>
              <a:rPr lang="en-SG" i="1" dirty="0" err="1">
                <a:solidFill>
                  <a:srgbClr val="FFFF00"/>
                </a:solidFill>
              </a:rPr>
              <a:t>anne</a:t>
            </a:r>
            <a:endParaRPr lang="en-SG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6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Relative Path VS Absolute Path</a:t>
            </a:r>
          </a:p>
          <a:p>
            <a:pPr lvl="0" algn="ctr">
              <a:buNone/>
            </a:pPr>
            <a:r>
              <a:rPr lang="en-SG" i="1" dirty="0" err="1">
                <a:solidFill>
                  <a:srgbClr val="FFFF00"/>
                </a:solidFill>
              </a:rPr>
              <a:t>anne</a:t>
            </a:r>
            <a:r>
              <a:rPr lang="en-SG" dirty="0"/>
              <a:t> VS </a:t>
            </a:r>
            <a:r>
              <a:rPr lang="en-SG" sz="4000" i="1" dirty="0">
                <a:solidFill>
                  <a:srgbClr val="00B050"/>
                </a:solidFill>
              </a:rPr>
              <a:t>/home/</a:t>
            </a:r>
            <a:r>
              <a:rPr lang="en-SG" sz="4000" i="1" dirty="0" err="1">
                <a:solidFill>
                  <a:srgbClr val="00B050"/>
                </a:solidFill>
              </a:rPr>
              <a:t>anne</a:t>
            </a:r>
            <a:endParaRPr lang="en-SG" sz="4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4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5577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3277A9-2E7F-4EE7-9B13-ECBCC12D8504}"/>
              </a:ext>
            </a:extLst>
          </p:cNvPr>
          <p:cNvSpPr txBox="1">
            <a:spLocks/>
          </p:cNvSpPr>
          <p:nvPr/>
        </p:nvSpPr>
        <p:spPr>
          <a:xfrm>
            <a:off x="4107180" y="3301285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</p:spTree>
    <p:extLst>
      <p:ext uri="{BB962C8B-B14F-4D97-AF65-F5344CB8AC3E}">
        <p14:creationId xmlns:p14="http://schemas.microsoft.com/office/powerpoint/2010/main" val="120457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</p:spTree>
    <p:extLst>
      <p:ext uri="{BB962C8B-B14F-4D97-AF65-F5344CB8AC3E}">
        <p14:creationId xmlns:p14="http://schemas.microsoft.com/office/powerpoint/2010/main" val="112187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  <p:pic>
        <p:nvPicPr>
          <p:cNvPr id="6" name="Picture 4" descr="Image result for linux command cheat sheet">
            <a:extLst>
              <a:ext uri="{FF2B5EF4-FFF2-40B4-BE49-F238E27FC236}">
                <a16:creationId xmlns:a16="http://schemas.microsoft.com/office/drawing/2014/main" id="{CBCE9797-E221-4AF4-9CA4-8811579E5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3432141"/>
            <a:ext cx="5283359" cy="33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0E107-400A-40FD-BBC6-E812684DCE55}"/>
              </a:ext>
            </a:extLst>
          </p:cNvPr>
          <p:cNvSpPr txBox="1"/>
          <p:nvPr/>
        </p:nvSpPr>
        <p:spPr>
          <a:xfrm>
            <a:off x="3508375" y="4067109"/>
            <a:ext cx="2517140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cd  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  <a:p>
            <a:r>
              <a:rPr lang="en-SG" dirty="0">
                <a:solidFill>
                  <a:srgbClr val="00B050"/>
                </a:solidFill>
              </a:rPr>
              <a:t>cd 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6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  <p:pic>
        <p:nvPicPr>
          <p:cNvPr id="6" name="Picture 4" descr="Image result for linux command cheat sheet">
            <a:extLst>
              <a:ext uri="{FF2B5EF4-FFF2-40B4-BE49-F238E27FC236}">
                <a16:creationId xmlns:a16="http://schemas.microsoft.com/office/drawing/2014/main" id="{CBCE9797-E221-4AF4-9CA4-8811579E5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3432141"/>
            <a:ext cx="5283359" cy="33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0E107-400A-40FD-BBC6-E812684DCE55}"/>
              </a:ext>
            </a:extLst>
          </p:cNvPr>
          <p:cNvSpPr txBox="1"/>
          <p:nvPr/>
        </p:nvSpPr>
        <p:spPr>
          <a:xfrm>
            <a:off x="3508375" y="4067109"/>
            <a:ext cx="2517140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cd  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  <a:p>
            <a:r>
              <a:rPr lang="en-SG" dirty="0">
                <a:solidFill>
                  <a:srgbClr val="00B050"/>
                </a:solidFill>
              </a:rPr>
              <a:t>cd 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8" name="Picture 4" descr="Image result for linux command cheat sheet">
            <a:extLst>
              <a:ext uri="{FF2B5EF4-FFF2-40B4-BE49-F238E27FC236}">
                <a16:creationId xmlns:a16="http://schemas.microsoft.com/office/drawing/2014/main" id="{7D526A8A-B7E6-4EF1-A1FA-7BCA2868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6991350" y="3590143"/>
            <a:ext cx="4980052" cy="31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54E83-7F83-4697-8979-7A07847DDB49}"/>
              </a:ext>
            </a:extLst>
          </p:cNvPr>
          <p:cNvSpPr txBox="1"/>
          <p:nvPr/>
        </p:nvSpPr>
        <p:spPr>
          <a:xfrm>
            <a:off x="9548051" y="3882443"/>
            <a:ext cx="1409700" cy="36933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cat flag.txt</a:t>
            </a:r>
          </a:p>
        </p:txBody>
      </p:sp>
    </p:spTree>
    <p:extLst>
      <p:ext uri="{BB962C8B-B14F-4D97-AF65-F5344CB8AC3E}">
        <p14:creationId xmlns:p14="http://schemas.microsoft.com/office/powerpoint/2010/main" val="63736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POST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POST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POST REQUEST BODY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4050144" y="3528291"/>
            <a:ext cx="4091710" cy="3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053124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The two famous symbols: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$</a:t>
            </a:r>
          </a:p>
          <a:p>
            <a:pPr lvl="0" algn="ctr">
              <a:buFont typeface="Wingdings" panose="05000000000000000000" pitchFamily="2" charset="2"/>
              <a:buChar char="à"/>
            </a:pPr>
            <a:r>
              <a:rPr lang="en-SG" dirty="0">
                <a:solidFill>
                  <a:srgbClr val="FFFF00"/>
                </a:solidFill>
                <a:sym typeface="Wingdings" panose="05000000000000000000" pitchFamily="2" charset="2"/>
              </a:rPr>
              <a:t>usually means LOW PRIVILEGE USER</a:t>
            </a:r>
          </a:p>
          <a:p>
            <a:pPr lvl="0" algn="ctr">
              <a:buFont typeface="Wingdings" panose="05000000000000000000" pitchFamily="2" charset="2"/>
              <a:buChar char="à"/>
            </a:pPr>
            <a:endParaRPr lang="en-SG" dirty="0"/>
          </a:p>
          <a:p>
            <a:pPr lvl="0" algn="ctr">
              <a:buNone/>
            </a:pPr>
            <a:r>
              <a:rPr lang="en-SG" dirty="0"/>
              <a:t>#</a:t>
            </a:r>
          </a:p>
          <a:p>
            <a:pPr lvl="0" algn="ctr">
              <a:buNone/>
            </a:pPr>
            <a:r>
              <a:rPr lang="en-SG" dirty="0">
                <a:solidFill>
                  <a:srgbClr val="FFFF00"/>
                </a:solidFill>
                <a:sym typeface="Wingdings" panose="05000000000000000000" pitchFamily="2" charset="2"/>
              </a:rPr>
              <a:t> 99.9999999%, you are SUPER USER. (You are god mode in the system)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9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06679" y="2156797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Hands On</a:t>
            </a:r>
            <a:endParaRPr lang="en" sz="8000" dirty="0">
              <a:latin typeface="HelveticaNeueLT Pro 55 Roman" panose="020B0604020202020204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89712" y="3476807"/>
            <a:ext cx="5597200" cy="10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67" dirty="0">
                <a:latin typeface="HelveticaNeueLT Pro 55 Roman" panose="020B0604020202020204" pitchFamily="34" charset="0"/>
              </a:rPr>
              <a:t>Some fun?</a:t>
            </a:r>
            <a:endParaRPr lang="en" sz="1867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412" y="1927440"/>
            <a:ext cx="47931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Go to this website: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https://www.learnshell.org/</a:t>
            </a: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Most servers operate in Command Line Interface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Command line tools are cool! But not with Web!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The limit to web features is the developer’s creative mind, but the limit to loopholes is the developer’s careless mind!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Google is your best friend for commands!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  <a:p>
            <a:pPr lvl="0" algn="ctr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755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This week’s theme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Basic Web</a:t>
            </a:r>
          </a:p>
        </p:txBody>
      </p:sp>
    </p:spTree>
    <p:extLst>
      <p:ext uri="{BB962C8B-B14F-4D97-AF65-F5344CB8AC3E}">
        <p14:creationId xmlns:p14="http://schemas.microsoft.com/office/powerpoint/2010/main" val="269889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PHP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2807E-83FD-42DA-B0A9-67674CBB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5E9B3-840E-4327-AF0E-BFB1DF88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" y="1341151"/>
            <a:ext cx="11618843" cy="53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6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In Summary of Session 2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Whenever your page loads:</a:t>
            </a:r>
          </a:p>
          <a:p>
            <a:pPr marL="0" indent="0" algn="ctr">
              <a:buNone/>
            </a:pPr>
            <a:r>
              <a:rPr lang="en-SG" sz="3200" dirty="0"/>
              <a:t>It is a </a:t>
            </a:r>
            <a:r>
              <a:rPr lang="en-SG" sz="3200" dirty="0">
                <a:solidFill>
                  <a:srgbClr val="FFFF00"/>
                </a:solidFill>
              </a:rPr>
              <a:t>MADE REQUEST</a:t>
            </a:r>
            <a:r>
              <a:rPr lang="en-SG" sz="3200" dirty="0"/>
              <a:t> (it includes dynamic parts)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Web cookies may be controlled by the user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PHP have its anomalies </a:t>
            </a:r>
            <a:r>
              <a:rPr lang="en-SG" sz="3200" dirty="0">
                <a:sym typeface="Wingdings" panose="05000000000000000000" pitchFamily="2" charset="2"/>
              </a:rPr>
              <a:t>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48097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65608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commands:</a:t>
            </a: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ls</a:t>
            </a: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HelveticaNeueLT Pro 55 Roman" panose="020B0604020202020204" pitchFamily="34" charset="0"/>
              </a:rPr>
              <a:t>pwd</a:t>
            </a: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ls -la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LIST my current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Please print my CURRENT working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Please LIST my current directory, but I want it in a LIST format with ALL ITEMS printed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922</Words>
  <Application>Microsoft Office PowerPoint</Application>
  <PresentationFormat>Widescreen</PresentationFormat>
  <Paragraphs>183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HelveticaNeueLT Pro 55 Roman</vt:lpstr>
      <vt:lpstr>MoolBoran</vt:lpstr>
      <vt:lpstr>Wingdings</vt:lpstr>
      <vt:lpstr>Office Theme</vt:lpstr>
      <vt:lpstr>Hello! Let’s talk…</vt:lpstr>
      <vt:lpstr>Recap (Session 2)</vt:lpstr>
      <vt:lpstr>Web Cookie</vt:lpstr>
      <vt:lpstr>GET REQUEST</vt:lpstr>
      <vt:lpstr>POST REQUEST</vt:lpstr>
      <vt:lpstr>PHP</vt:lpstr>
      <vt:lpstr>In Summary of Session 2 (again)</vt:lpstr>
      <vt:lpstr>Linux Commands</vt:lpstr>
      <vt:lpstr>Let’s warm up</vt:lpstr>
      <vt:lpstr>Command Line Interface</vt:lpstr>
      <vt:lpstr>Command Line Interface</vt:lpstr>
      <vt:lpstr>Command Line Interface</vt:lpstr>
      <vt:lpstr>Command Line Interface</vt:lpstr>
      <vt:lpstr>Command Line Interface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Hands On</vt:lpstr>
      <vt:lpstr>Let’s warm up</vt:lpstr>
      <vt:lpstr>Summary</vt:lpstr>
      <vt:lpstr>This week’s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Let’s talk…</dc:title>
  <dc:creator>SIM Cher Boon</dc:creator>
  <cp:lastModifiedBy>SIM Cher Boon</cp:lastModifiedBy>
  <cp:revision>25</cp:revision>
  <dcterms:created xsi:type="dcterms:W3CDTF">2018-09-12T13:41:47Z</dcterms:created>
  <dcterms:modified xsi:type="dcterms:W3CDTF">2018-09-13T10:01:37Z</dcterms:modified>
</cp:coreProperties>
</file>