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8300700" cy="10299700"/>
  <p:notesSz cx="18300700" cy="10299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436903-DD53-4BD0-82C7-D166824C82F1}" v="17" dt="2025-02-10T17:40:51.80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9" d="100"/>
          <a:sy n="39" d="100"/>
        </p:scale>
        <p:origin x="168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rath surya" userId="0d0533b65a2138ce" providerId="LiveId" clId="{8C436903-DD53-4BD0-82C7-D166824C82F1}"/>
    <pc:docChg chg="addSld modSld sldOrd">
      <pc:chgData name="bharath surya" userId="0d0533b65a2138ce" providerId="LiveId" clId="{8C436903-DD53-4BD0-82C7-D166824C82F1}" dt="2025-02-10T17:40:51.809" v="160"/>
      <pc:docMkLst>
        <pc:docMk/>
      </pc:docMkLst>
      <pc:sldChg chg="modSp mod">
        <pc:chgData name="bharath surya" userId="0d0533b65a2138ce" providerId="LiveId" clId="{8C436903-DD53-4BD0-82C7-D166824C82F1}" dt="2025-02-10T17:37:50.977" v="145" actId="20577"/>
        <pc:sldMkLst>
          <pc:docMk/>
          <pc:sldMk cId="0" sldId="263"/>
        </pc:sldMkLst>
        <pc:spChg chg="mod">
          <ac:chgData name="bharath surya" userId="0d0533b65a2138ce" providerId="LiveId" clId="{8C436903-DD53-4BD0-82C7-D166824C82F1}" dt="2025-02-10T17:37:50.977" v="145" actId="20577"/>
          <ac:spMkLst>
            <pc:docMk/>
            <pc:sldMk cId="0" sldId="263"/>
            <ac:spMk id="10" creationId="{00000000-0000-0000-0000-000000000000}"/>
          </ac:spMkLst>
        </pc:spChg>
      </pc:sldChg>
      <pc:sldChg chg="addSp modSp new mod ord modTransition modAnim">
        <pc:chgData name="bharath surya" userId="0d0533b65a2138ce" providerId="LiveId" clId="{8C436903-DD53-4BD0-82C7-D166824C82F1}" dt="2025-02-10T17:40:51.809" v="160"/>
        <pc:sldMkLst>
          <pc:docMk/>
          <pc:sldMk cId="3916276944" sldId="264"/>
        </pc:sldMkLst>
        <pc:spChg chg="add mod">
          <ac:chgData name="bharath surya" userId="0d0533b65a2138ce" providerId="LiveId" clId="{8C436903-DD53-4BD0-82C7-D166824C82F1}" dt="2025-02-10T17:35:55.340" v="141" actId="113"/>
          <ac:spMkLst>
            <pc:docMk/>
            <pc:sldMk cId="3916276944" sldId="264"/>
            <ac:spMk id="2" creationId="{57D739C9-BE9D-38F1-6AE1-394A84AD814B}"/>
          </ac:spMkLst>
        </pc:spChg>
        <pc:spChg chg="add mod">
          <ac:chgData name="bharath surya" userId="0d0533b65a2138ce" providerId="LiveId" clId="{8C436903-DD53-4BD0-82C7-D166824C82F1}" dt="2025-02-10T17:35:34.073" v="140" actId="1076"/>
          <ac:spMkLst>
            <pc:docMk/>
            <pc:sldMk cId="3916276944" sldId="264"/>
            <ac:spMk id="3" creationId="{2442EC41-7D0E-D983-BB99-BB62D6821A1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95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9144000" cy="10287000"/>
          </a:xfrm>
          <a:custGeom>
            <a:avLst/>
            <a:gdLst/>
            <a:ahLst/>
            <a:cxnLst/>
            <a:rect l="l" t="t" r="r" b="b"/>
            <a:pathLst>
              <a:path w="9144000" h="10287000">
                <a:moveTo>
                  <a:pt x="9143999" y="0"/>
                </a:moveTo>
                <a:lnTo>
                  <a:pt x="0" y="1"/>
                </a:lnTo>
                <a:lnTo>
                  <a:pt x="0" y="10286999"/>
                </a:lnTo>
                <a:lnTo>
                  <a:pt x="9143999" y="10286999"/>
                </a:lnTo>
                <a:lnTo>
                  <a:pt x="91439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95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95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95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800594" y="-1"/>
            <a:ext cx="10488295" cy="10287000"/>
          </a:xfrm>
          <a:custGeom>
            <a:avLst/>
            <a:gdLst/>
            <a:ahLst/>
            <a:cxnLst/>
            <a:rect l="l" t="t" r="r" b="b"/>
            <a:pathLst>
              <a:path w="10488294" h="10287000">
                <a:moveTo>
                  <a:pt x="10487914" y="0"/>
                </a:moveTo>
                <a:lnTo>
                  <a:pt x="0" y="0"/>
                </a:lnTo>
                <a:lnTo>
                  <a:pt x="0" y="10287000"/>
                </a:lnTo>
                <a:lnTo>
                  <a:pt x="10487914" y="10287000"/>
                </a:lnTo>
                <a:lnTo>
                  <a:pt x="104879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98168" y="2317280"/>
            <a:ext cx="15304363" cy="23056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95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5035" y="2368931"/>
            <a:ext cx="16470630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mouryaadari2931@email.com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D739C9-BE9D-38F1-6AE1-394A84AD814B}"/>
              </a:ext>
            </a:extLst>
          </p:cNvPr>
          <p:cNvSpPr txBox="1"/>
          <p:nvPr/>
        </p:nvSpPr>
        <p:spPr>
          <a:xfrm>
            <a:off x="0" y="3726383"/>
            <a:ext cx="6248400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950" b="1" dirty="0">
                <a:latin typeface="Cambria" panose="02040503050406030204" pitchFamily="18" charset="0"/>
                <a:ea typeface="Cambria" panose="02040503050406030204" pitchFamily="18" charset="0"/>
              </a:rPr>
              <a:t>CODE      CRACKERS</a:t>
            </a:r>
            <a:endParaRPr lang="en-IN" sz="895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42EC41-7D0E-D983-BB99-BB62D6821A13}"/>
              </a:ext>
            </a:extLst>
          </p:cNvPr>
          <p:cNvSpPr txBox="1"/>
          <p:nvPr/>
        </p:nvSpPr>
        <p:spPr>
          <a:xfrm>
            <a:off x="7854950" y="1644650"/>
            <a:ext cx="96012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MOURYA CHANDRA ADARI</a:t>
            </a:r>
          </a:p>
          <a:p>
            <a:endParaRPr lang="en-US" sz="6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6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RAVI TEJA M L N</a:t>
            </a:r>
          </a:p>
          <a:p>
            <a:endParaRPr lang="en-US" sz="6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6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SURYA MANOHAR REDDY G</a:t>
            </a:r>
          </a:p>
          <a:p>
            <a:endParaRPr lang="en-US" sz="6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6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YUVA CHANDRA ADARI</a:t>
            </a:r>
            <a:endParaRPr lang="en-IN" sz="6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276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20417" y="1253090"/>
            <a:ext cx="9106535" cy="82251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065" marR="5080" algn="ctr">
              <a:lnSpc>
                <a:spcPct val="100099"/>
              </a:lnSpc>
              <a:spcBef>
                <a:spcPts val="125"/>
              </a:spcBef>
            </a:pPr>
            <a:r>
              <a:rPr sz="8950" b="1" spc="125" dirty="0">
                <a:solidFill>
                  <a:srgbClr val="FFFFFF"/>
                </a:solidFill>
                <a:latin typeface="Cambria"/>
                <a:cs typeface="Cambria"/>
              </a:rPr>
              <a:t>Enhancing </a:t>
            </a:r>
            <a:r>
              <a:rPr sz="8950" b="1" spc="105" dirty="0">
                <a:solidFill>
                  <a:srgbClr val="FFFFFF"/>
                </a:solidFill>
                <a:latin typeface="Cambria"/>
                <a:cs typeface="Cambria"/>
              </a:rPr>
              <a:t>Communication: </a:t>
            </a:r>
            <a:r>
              <a:rPr sz="8950" b="1" dirty="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sz="8950" b="1" spc="1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8950" b="1" dirty="0">
                <a:solidFill>
                  <a:srgbClr val="FFFFFF"/>
                </a:solidFill>
                <a:latin typeface="Cambria"/>
                <a:cs typeface="Cambria"/>
              </a:rPr>
              <a:t>Future</a:t>
            </a:r>
            <a:r>
              <a:rPr sz="8950" b="1" spc="1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8950" b="1" spc="85" dirty="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sz="8950" b="1" spc="-2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8950" b="1" spc="425" dirty="0">
                <a:solidFill>
                  <a:srgbClr val="FFFFFF"/>
                </a:solidFill>
                <a:latin typeface="Cambria"/>
                <a:cs typeface="Cambria"/>
              </a:rPr>
              <a:t>AI- </a:t>
            </a:r>
            <a:r>
              <a:rPr sz="8950" b="1" spc="-70" dirty="0">
                <a:solidFill>
                  <a:srgbClr val="FFFFFF"/>
                </a:solidFill>
                <a:latin typeface="Cambria"/>
                <a:cs typeface="Cambria"/>
              </a:rPr>
              <a:t>Powered</a:t>
            </a:r>
            <a:r>
              <a:rPr sz="8950" b="1" spc="-3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8950" b="1" spc="229" dirty="0">
                <a:solidFill>
                  <a:srgbClr val="FFFFFF"/>
                </a:solidFill>
                <a:latin typeface="Cambria"/>
                <a:cs typeface="Cambria"/>
              </a:rPr>
              <a:t>Sign </a:t>
            </a:r>
            <a:r>
              <a:rPr sz="8950" b="1" spc="50" dirty="0">
                <a:solidFill>
                  <a:srgbClr val="FFFFFF"/>
                </a:solidFill>
                <a:latin typeface="Cambria"/>
                <a:cs typeface="Cambria"/>
              </a:rPr>
              <a:t>Language </a:t>
            </a:r>
            <a:r>
              <a:rPr sz="8950" b="1" spc="-10" dirty="0">
                <a:solidFill>
                  <a:srgbClr val="FFFFFF"/>
                </a:solidFill>
                <a:latin typeface="Cambria"/>
                <a:cs typeface="Cambria"/>
              </a:rPr>
              <a:t>Translation</a:t>
            </a:r>
            <a:endParaRPr sz="8950" dirty="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4998" y="1142999"/>
            <a:ext cx="5122075" cy="800099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4998" y="1142997"/>
            <a:ext cx="6467474" cy="8001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553192" y="1484668"/>
            <a:ext cx="5941060" cy="124079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60"/>
              </a:spcBef>
            </a:pPr>
            <a:r>
              <a:rPr sz="3950" dirty="0">
                <a:solidFill>
                  <a:srgbClr val="000000"/>
                </a:solidFill>
              </a:rPr>
              <a:t>Introduction</a:t>
            </a:r>
            <a:r>
              <a:rPr sz="3950" spc="65" dirty="0">
                <a:solidFill>
                  <a:srgbClr val="000000"/>
                </a:solidFill>
              </a:rPr>
              <a:t> </a:t>
            </a:r>
            <a:r>
              <a:rPr sz="3950" dirty="0">
                <a:solidFill>
                  <a:srgbClr val="000000"/>
                </a:solidFill>
              </a:rPr>
              <a:t>to</a:t>
            </a:r>
            <a:r>
              <a:rPr sz="3950" spc="-50" dirty="0">
                <a:solidFill>
                  <a:srgbClr val="000000"/>
                </a:solidFill>
              </a:rPr>
              <a:t> </a:t>
            </a:r>
            <a:r>
              <a:rPr sz="3950" dirty="0">
                <a:solidFill>
                  <a:srgbClr val="000000"/>
                </a:solidFill>
              </a:rPr>
              <a:t>AI</a:t>
            </a:r>
            <a:r>
              <a:rPr sz="3950" spc="120" dirty="0">
                <a:solidFill>
                  <a:srgbClr val="000000"/>
                </a:solidFill>
              </a:rPr>
              <a:t> </a:t>
            </a:r>
            <a:r>
              <a:rPr sz="3950" dirty="0">
                <a:solidFill>
                  <a:srgbClr val="000000"/>
                </a:solidFill>
              </a:rPr>
              <a:t>in</a:t>
            </a:r>
            <a:r>
              <a:rPr sz="3950" spc="114" dirty="0">
                <a:solidFill>
                  <a:srgbClr val="000000"/>
                </a:solidFill>
              </a:rPr>
              <a:t> </a:t>
            </a:r>
            <a:r>
              <a:rPr sz="3950" spc="100" dirty="0">
                <a:solidFill>
                  <a:srgbClr val="000000"/>
                </a:solidFill>
              </a:rPr>
              <a:t>Sign </a:t>
            </a:r>
            <a:r>
              <a:rPr sz="3950" spc="-10" dirty="0">
                <a:solidFill>
                  <a:srgbClr val="000000"/>
                </a:solidFill>
              </a:rPr>
              <a:t>Language</a:t>
            </a:r>
            <a:endParaRPr sz="395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62894" y="2867698"/>
            <a:ext cx="3227781" cy="31041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243685" y="3631310"/>
            <a:ext cx="2240788" cy="3088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6472408" y="3550551"/>
            <a:ext cx="92075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415" dirty="0"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553192" y="2788552"/>
            <a:ext cx="5714365" cy="346011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3307715">
              <a:lnSpc>
                <a:spcPct val="102000"/>
              </a:lnSpc>
              <a:spcBef>
                <a:spcPts val="65"/>
              </a:spcBef>
            </a:pPr>
            <a:r>
              <a:rPr sz="2450" spc="-50" dirty="0">
                <a:latin typeface="Verdana"/>
                <a:cs typeface="Verdana"/>
              </a:rPr>
              <a:t>is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transforming </a:t>
            </a:r>
            <a:r>
              <a:rPr sz="2450" spc="80" dirty="0">
                <a:latin typeface="Verdana"/>
                <a:cs typeface="Verdana"/>
              </a:rPr>
              <a:t>communication</a:t>
            </a:r>
            <a:r>
              <a:rPr sz="2450" spc="-190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by</a:t>
            </a:r>
            <a:r>
              <a:rPr sz="2450" spc="-190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facilitating seamless</a:t>
            </a:r>
            <a:r>
              <a:rPr sz="2450" spc="-17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translation</a:t>
            </a:r>
            <a:r>
              <a:rPr sz="2450" spc="-170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of</a:t>
            </a:r>
            <a:endParaRPr sz="2450">
              <a:latin typeface="Verdana"/>
              <a:cs typeface="Verdana"/>
            </a:endParaRPr>
          </a:p>
          <a:p>
            <a:pPr marL="12700" marR="152400">
              <a:lnSpc>
                <a:spcPct val="102000"/>
              </a:lnSpc>
            </a:pPr>
            <a:r>
              <a:rPr sz="2450" spc="-30" dirty="0">
                <a:latin typeface="Verdana"/>
                <a:cs typeface="Verdana"/>
              </a:rPr>
              <a:t>This</a:t>
            </a:r>
            <a:r>
              <a:rPr sz="2450" spc="-6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presentation</a:t>
            </a:r>
            <a:r>
              <a:rPr sz="2450" spc="-60" dirty="0">
                <a:latin typeface="Verdana"/>
                <a:cs typeface="Verdana"/>
              </a:rPr>
              <a:t> </a:t>
            </a:r>
            <a:r>
              <a:rPr sz="2450" spc="-20" dirty="0">
                <a:latin typeface="Verdana"/>
                <a:cs typeface="Verdana"/>
              </a:rPr>
              <a:t>explores</a:t>
            </a:r>
            <a:r>
              <a:rPr sz="2450" spc="-60" dirty="0">
                <a:latin typeface="Verdana"/>
                <a:cs typeface="Verdana"/>
              </a:rPr>
              <a:t> </a:t>
            </a:r>
            <a:r>
              <a:rPr sz="2450" spc="30" dirty="0">
                <a:latin typeface="Verdana"/>
                <a:cs typeface="Verdana"/>
              </a:rPr>
              <a:t>the </a:t>
            </a:r>
            <a:r>
              <a:rPr sz="2450" dirty="0">
                <a:latin typeface="Verdana"/>
                <a:cs typeface="Verdana"/>
              </a:rPr>
              <a:t>potential</a:t>
            </a:r>
            <a:r>
              <a:rPr sz="2450" spc="-11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of</a:t>
            </a:r>
            <a:r>
              <a:rPr sz="2450" spc="-110" dirty="0">
                <a:latin typeface="Verdana"/>
                <a:cs typeface="Verdana"/>
              </a:rPr>
              <a:t> </a:t>
            </a:r>
            <a:r>
              <a:rPr sz="2450" spc="-135" dirty="0">
                <a:latin typeface="Verdana"/>
                <a:cs typeface="Verdana"/>
              </a:rPr>
              <a:t>AI-</a:t>
            </a:r>
            <a:r>
              <a:rPr sz="2450" spc="55" dirty="0">
                <a:latin typeface="Verdana"/>
                <a:cs typeface="Verdana"/>
              </a:rPr>
              <a:t>powered</a:t>
            </a:r>
            <a:r>
              <a:rPr sz="2450" spc="-10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tools</a:t>
            </a:r>
            <a:r>
              <a:rPr sz="2450" spc="-110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to </a:t>
            </a:r>
            <a:r>
              <a:rPr sz="2450" spc="65" dirty="0">
                <a:latin typeface="Verdana"/>
                <a:cs typeface="Verdana"/>
              </a:rPr>
              <a:t>enhance</a:t>
            </a:r>
            <a:r>
              <a:rPr sz="2450" spc="-13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interactions</a:t>
            </a:r>
            <a:r>
              <a:rPr sz="2450" spc="-135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between </a:t>
            </a:r>
            <a:r>
              <a:rPr sz="2450" dirty="0">
                <a:latin typeface="Verdana"/>
                <a:cs typeface="Verdana"/>
              </a:rPr>
              <a:t>hearing</a:t>
            </a:r>
            <a:r>
              <a:rPr sz="2450" spc="-95" dirty="0">
                <a:latin typeface="Verdana"/>
                <a:cs typeface="Verdana"/>
              </a:rPr>
              <a:t> </a:t>
            </a:r>
            <a:r>
              <a:rPr sz="2450" spc="80" dirty="0">
                <a:latin typeface="Verdana"/>
                <a:cs typeface="Verdana"/>
              </a:rPr>
              <a:t>and</a:t>
            </a:r>
            <a:r>
              <a:rPr sz="2450" spc="-9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deaf</a:t>
            </a:r>
            <a:r>
              <a:rPr sz="2450" spc="-90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communities, </a:t>
            </a:r>
            <a:r>
              <a:rPr sz="2450" dirty="0">
                <a:latin typeface="Verdana"/>
                <a:cs typeface="Verdana"/>
              </a:rPr>
              <a:t>paving</a:t>
            </a:r>
            <a:r>
              <a:rPr sz="2450" spc="-165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the</a:t>
            </a:r>
            <a:r>
              <a:rPr sz="2450" spc="-160" dirty="0">
                <a:latin typeface="Verdana"/>
                <a:cs typeface="Verdana"/>
              </a:rPr>
              <a:t> </a:t>
            </a:r>
            <a:r>
              <a:rPr sz="2450" spc="-20" dirty="0">
                <a:latin typeface="Verdana"/>
                <a:cs typeface="Verdana"/>
              </a:rPr>
              <a:t>way</a:t>
            </a:r>
            <a:r>
              <a:rPr sz="2450" spc="-165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for</a:t>
            </a:r>
            <a:r>
              <a:rPr sz="2450" spc="-160" dirty="0">
                <a:latin typeface="Verdana"/>
                <a:cs typeface="Verdana"/>
              </a:rPr>
              <a:t> </a:t>
            </a:r>
            <a:r>
              <a:rPr sz="2450" spc="-20" dirty="0">
                <a:latin typeface="Verdana"/>
                <a:cs typeface="Verdana"/>
              </a:rPr>
              <a:t>a</a:t>
            </a:r>
            <a:r>
              <a:rPr sz="2450" spc="-165" dirty="0">
                <a:latin typeface="Verdana"/>
                <a:cs typeface="Verdana"/>
              </a:rPr>
              <a:t> </a:t>
            </a:r>
            <a:r>
              <a:rPr sz="2450" spc="50" dirty="0">
                <a:latin typeface="Verdana"/>
                <a:cs typeface="Verdana"/>
              </a:rPr>
              <a:t>more</a:t>
            </a:r>
            <a:r>
              <a:rPr sz="2450" spc="-160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inclusive</a:t>
            </a:r>
            <a:endParaRPr sz="2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50" spc="-10" dirty="0">
                <a:latin typeface="Verdana"/>
                <a:cs typeface="Verdana"/>
              </a:rPr>
              <a:t>society.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-1"/>
            <a:ext cx="9144000" cy="10287000"/>
            <a:chOff x="9144000" y="-1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9144000" y="-1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4000" y="0"/>
                  </a:moveTo>
                  <a:lnTo>
                    <a:pt x="0" y="0"/>
                  </a:lnTo>
                  <a:lnTo>
                    <a:pt x="0" y="10287000"/>
                  </a:lnTo>
                  <a:lnTo>
                    <a:pt x="9144000" y="10287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51744" y="1044473"/>
              <a:ext cx="6496050" cy="7962887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38097" y="1929117"/>
            <a:ext cx="5337810" cy="1282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95"/>
              </a:spcBef>
            </a:pPr>
            <a:r>
              <a:rPr sz="4100" spc="65" dirty="0">
                <a:solidFill>
                  <a:srgbClr val="000000"/>
                </a:solidFill>
              </a:rPr>
              <a:t>Current</a:t>
            </a:r>
            <a:r>
              <a:rPr sz="4100" spc="200" dirty="0">
                <a:solidFill>
                  <a:srgbClr val="000000"/>
                </a:solidFill>
              </a:rPr>
              <a:t> </a:t>
            </a:r>
            <a:r>
              <a:rPr sz="4100" dirty="0">
                <a:solidFill>
                  <a:srgbClr val="000000"/>
                </a:solidFill>
              </a:rPr>
              <a:t>Challenges</a:t>
            </a:r>
            <a:r>
              <a:rPr sz="4100" spc="240" dirty="0">
                <a:solidFill>
                  <a:srgbClr val="000000"/>
                </a:solidFill>
              </a:rPr>
              <a:t> </a:t>
            </a:r>
            <a:r>
              <a:rPr sz="4100" spc="-25" dirty="0">
                <a:solidFill>
                  <a:srgbClr val="000000"/>
                </a:solidFill>
              </a:rPr>
              <a:t>in </a:t>
            </a:r>
            <a:r>
              <a:rPr sz="4100" spc="45" dirty="0">
                <a:solidFill>
                  <a:srgbClr val="000000"/>
                </a:solidFill>
              </a:rPr>
              <a:t>Communication</a:t>
            </a:r>
            <a:endParaRPr sz="410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6624" y="3317036"/>
            <a:ext cx="2500007" cy="24780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77162" y="3755187"/>
            <a:ext cx="1170038" cy="24780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60436" y="4641012"/>
            <a:ext cx="1736585" cy="308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433296" y="3175317"/>
            <a:ext cx="6226810" cy="354012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450" dirty="0">
                <a:latin typeface="Verdana"/>
                <a:cs typeface="Verdana"/>
              </a:rPr>
              <a:t>Despite</a:t>
            </a:r>
            <a:r>
              <a:rPr sz="2450" spc="4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advancements,</a:t>
            </a:r>
            <a:endParaRPr sz="2450" dirty="0">
              <a:latin typeface="Verdana"/>
              <a:cs typeface="Verdana"/>
            </a:endParaRPr>
          </a:p>
          <a:p>
            <a:pPr marL="1292860">
              <a:lnSpc>
                <a:spcPct val="100000"/>
              </a:lnSpc>
              <a:spcBef>
                <a:spcPts val="509"/>
              </a:spcBef>
            </a:pPr>
            <a:r>
              <a:rPr sz="2450" spc="-10" dirty="0">
                <a:latin typeface="Verdana"/>
                <a:cs typeface="Verdana"/>
              </a:rPr>
              <a:t>persist</a:t>
            </a:r>
            <a:r>
              <a:rPr sz="2450" spc="-170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for</a:t>
            </a:r>
            <a:r>
              <a:rPr sz="2450" spc="-170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the</a:t>
            </a:r>
            <a:r>
              <a:rPr sz="2450" spc="-16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deaf</a:t>
            </a:r>
            <a:r>
              <a:rPr sz="2450" spc="-170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community.</a:t>
            </a:r>
            <a:endParaRPr sz="24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2450" spc="60" dirty="0">
                <a:latin typeface="Verdana"/>
                <a:cs typeface="Verdana"/>
              </a:rPr>
              <a:t>Limited</a:t>
            </a:r>
            <a:r>
              <a:rPr sz="2450" spc="-17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access</a:t>
            </a:r>
            <a:r>
              <a:rPr sz="2450" spc="-17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to</a:t>
            </a:r>
            <a:r>
              <a:rPr sz="2450" spc="-170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interpreters</a:t>
            </a:r>
            <a:r>
              <a:rPr sz="2450" spc="-170" dirty="0">
                <a:latin typeface="Verdana"/>
                <a:cs typeface="Verdana"/>
              </a:rPr>
              <a:t> </a:t>
            </a:r>
            <a:r>
              <a:rPr sz="2450" spc="80" dirty="0">
                <a:latin typeface="Verdana"/>
                <a:cs typeface="Verdana"/>
              </a:rPr>
              <a:t>and</a:t>
            </a:r>
            <a:r>
              <a:rPr sz="2450" spc="-170" dirty="0">
                <a:latin typeface="Verdana"/>
                <a:cs typeface="Verdana"/>
              </a:rPr>
              <a:t> </a:t>
            </a:r>
            <a:r>
              <a:rPr sz="2450" spc="30" dirty="0">
                <a:latin typeface="Verdana"/>
                <a:cs typeface="Verdana"/>
              </a:rPr>
              <a:t>the</a:t>
            </a:r>
            <a:endParaRPr sz="2450" dirty="0">
              <a:latin typeface="Verdana"/>
              <a:cs typeface="Verdana"/>
            </a:endParaRPr>
          </a:p>
          <a:p>
            <a:pPr marL="12700" marR="22860" indent="1816735">
              <a:lnSpc>
                <a:spcPct val="117300"/>
              </a:lnSpc>
              <a:spcBef>
                <a:spcPts val="75"/>
              </a:spcBef>
            </a:pPr>
            <a:r>
              <a:rPr sz="2450" dirty="0">
                <a:latin typeface="Verdana"/>
                <a:cs typeface="Verdana"/>
              </a:rPr>
              <a:t>of</a:t>
            </a:r>
            <a:r>
              <a:rPr sz="2450" spc="-14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sign</a:t>
            </a:r>
            <a:r>
              <a:rPr sz="2450" spc="-135" dirty="0">
                <a:latin typeface="Verdana"/>
                <a:cs typeface="Verdana"/>
              </a:rPr>
              <a:t> </a:t>
            </a:r>
            <a:r>
              <a:rPr sz="2450" spc="65" dirty="0">
                <a:latin typeface="Verdana"/>
                <a:cs typeface="Verdana"/>
              </a:rPr>
              <a:t>language</a:t>
            </a:r>
            <a:r>
              <a:rPr sz="2450" spc="-135" dirty="0">
                <a:latin typeface="Verdana"/>
                <a:cs typeface="Verdana"/>
              </a:rPr>
              <a:t> </a:t>
            </a:r>
            <a:r>
              <a:rPr sz="2450" spc="40" dirty="0">
                <a:latin typeface="Verdana"/>
                <a:cs typeface="Verdana"/>
              </a:rPr>
              <a:t>hinder </a:t>
            </a:r>
            <a:r>
              <a:rPr sz="2450" dirty="0">
                <a:latin typeface="Verdana"/>
                <a:cs typeface="Verdana"/>
              </a:rPr>
              <a:t>effective</a:t>
            </a:r>
            <a:r>
              <a:rPr sz="2450" spc="-160" dirty="0">
                <a:latin typeface="Verdana"/>
                <a:cs typeface="Verdana"/>
              </a:rPr>
              <a:t> </a:t>
            </a:r>
            <a:r>
              <a:rPr sz="2450" spc="-20" dirty="0">
                <a:latin typeface="Verdana"/>
                <a:cs typeface="Verdana"/>
              </a:rPr>
              <a:t>interaction.</a:t>
            </a:r>
            <a:r>
              <a:rPr sz="2450" spc="-155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Understanding </a:t>
            </a:r>
            <a:r>
              <a:rPr sz="2450" dirty="0">
                <a:latin typeface="Verdana"/>
                <a:cs typeface="Verdana"/>
              </a:rPr>
              <a:t>these</a:t>
            </a:r>
            <a:r>
              <a:rPr sz="2450" spc="-2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challenges</a:t>
            </a:r>
            <a:r>
              <a:rPr sz="2450" spc="-20" dirty="0">
                <a:latin typeface="Verdana"/>
                <a:cs typeface="Verdana"/>
              </a:rPr>
              <a:t> </a:t>
            </a:r>
            <a:r>
              <a:rPr sz="2450" spc="-50" dirty="0">
                <a:latin typeface="Verdana"/>
                <a:cs typeface="Verdana"/>
              </a:rPr>
              <a:t>is</a:t>
            </a:r>
            <a:r>
              <a:rPr sz="2450" spc="-2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crucial</a:t>
            </a:r>
            <a:r>
              <a:rPr sz="2450" spc="-20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for </a:t>
            </a:r>
            <a:r>
              <a:rPr sz="2450" spc="45" dirty="0">
                <a:latin typeface="Verdana"/>
                <a:cs typeface="Verdana"/>
              </a:rPr>
              <a:t>developing</a:t>
            </a:r>
            <a:r>
              <a:rPr sz="2450" spc="-130" dirty="0">
                <a:latin typeface="Verdana"/>
                <a:cs typeface="Verdana"/>
              </a:rPr>
              <a:t> </a:t>
            </a:r>
            <a:r>
              <a:rPr sz="2450" spc="-110" dirty="0">
                <a:latin typeface="Verdana"/>
                <a:cs typeface="Verdana"/>
              </a:rPr>
              <a:t>AI</a:t>
            </a:r>
            <a:r>
              <a:rPr sz="2450" spc="-13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solutions</a:t>
            </a:r>
            <a:r>
              <a:rPr sz="2450" spc="-12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that</a:t>
            </a:r>
            <a:r>
              <a:rPr sz="2450" spc="-130" dirty="0">
                <a:latin typeface="Verdana"/>
                <a:cs typeface="Verdana"/>
              </a:rPr>
              <a:t> </a:t>
            </a:r>
            <a:r>
              <a:rPr sz="2450" spc="65" dirty="0">
                <a:latin typeface="Verdana"/>
                <a:cs typeface="Verdana"/>
              </a:rPr>
              <a:t>can</a:t>
            </a:r>
            <a:r>
              <a:rPr sz="2450" spc="-125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bridge </a:t>
            </a:r>
            <a:r>
              <a:rPr sz="2450" dirty="0">
                <a:latin typeface="Verdana"/>
                <a:cs typeface="Verdana"/>
              </a:rPr>
              <a:t>these</a:t>
            </a:r>
            <a:r>
              <a:rPr sz="2450" spc="-90" dirty="0">
                <a:latin typeface="Verdana"/>
                <a:cs typeface="Verdana"/>
              </a:rPr>
              <a:t> </a:t>
            </a:r>
            <a:r>
              <a:rPr sz="2450" spc="-20" dirty="0">
                <a:latin typeface="Verdana"/>
                <a:cs typeface="Verdana"/>
              </a:rPr>
              <a:t>gaps.</a:t>
            </a:r>
            <a:endParaRPr sz="24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4998" y="1143000"/>
            <a:ext cx="6467475" cy="80009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553192" y="1484668"/>
            <a:ext cx="6268720" cy="7683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850" spc="225" dirty="0">
                <a:solidFill>
                  <a:srgbClr val="000000"/>
                </a:solidFill>
              </a:rPr>
              <a:t>AI-</a:t>
            </a:r>
            <a:r>
              <a:rPr sz="4850" spc="-25" dirty="0">
                <a:solidFill>
                  <a:srgbClr val="000000"/>
                </a:solidFill>
              </a:rPr>
              <a:t>Powered</a:t>
            </a:r>
            <a:r>
              <a:rPr sz="4850" spc="-220" dirty="0">
                <a:solidFill>
                  <a:srgbClr val="000000"/>
                </a:solidFill>
              </a:rPr>
              <a:t> </a:t>
            </a:r>
            <a:r>
              <a:rPr sz="4850" spc="-10" dirty="0">
                <a:solidFill>
                  <a:srgbClr val="000000"/>
                </a:solidFill>
              </a:rPr>
              <a:t>Solutions</a:t>
            </a:r>
            <a:endParaRPr sz="485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276061" y="2869311"/>
            <a:ext cx="2441714" cy="308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97045" y="4012310"/>
            <a:ext cx="2729445" cy="3088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134972" y="4044010"/>
            <a:ext cx="1553210" cy="2755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562666" y="4393311"/>
            <a:ext cx="889469" cy="24778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0553192" y="2788552"/>
            <a:ext cx="5859145" cy="2688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243070" algn="l"/>
              </a:tabLst>
            </a:pPr>
            <a:r>
              <a:rPr sz="2450" spc="-10" dirty="0">
                <a:latin typeface="Verdana"/>
                <a:cs typeface="Verdana"/>
              </a:rPr>
              <a:t>Innovative</a:t>
            </a:r>
            <a:r>
              <a:rPr sz="2450" dirty="0">
                <a:latin typeface="Verdana"/>
                <a:cs typeface="Verdana"/>
              </a:rPr>
              <a:t>	</a:t>
            </a:r>
            <a:r>
              <a:rPr sz="2450" spc="-25" dirty="0">
                <a:latin typeface="Verdana"/>
                <a:cs typeface="Verdana"/>
              </a:rPr>
              <a:t>are</a:t>
            </a:r>
            <a:endParaRPr sz="2450">
              <a:latin typeface="Verdana"/>
              <a:cs typeface="Verdana"/>
            </a:endParaRPr>
          </a:p>
          <a:p>
            <a:pPr marL="12700" marR="90170">
              <a:lnSpc>
                <a:spcPct val="102000"/>
              </a:lnSpc>
            </a:pPr>
            <a:r>
              <a:rPr sz="2450" spc="75" dirty="0">
                <a:latin typeface="Verdana"/>
                <a:cs typeface="Verdana"/>
              </a:rPr>
              <a:t>emerging</a:t>
            </a:r>
            <a:r>
              <a:rPr sz="2450" spc="-13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to</a:t>
            </a:r>
            <a:r>
              <a:rPr sz="2450" spc="-135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translate</a:t>
            </a:r>
            <a:r>
              <a:rPr sz="2450" spc="-13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sign</a:t>
            </a:r>
            <a:r>
              <a:rPr sz="2450" spc="-135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language </a:t>
            </a:r>
            <a:r>
              <a:rPr sz="2450" dirty="0">
                <a:latin typeface="Verdana"/>
                <a:cs typeface="Verdana"/>
              </a:rPr>
              <a:t>in</a:t>
            </a:r>
            <a:r>
              <a:rPr sz="2450" spc="-120" dirty="0">
                <a:latin typeface="Verdana"/>
                <a:cs typeface="Verdana"/>
              </a:rPr>
              <a:t> </a:t>
            </a:r>
            <a:r>
              <a:rPr sz="2450" spc="-65" dirty="0">
                <a:latin typeface="Verdana"/>
                <a:cs typeface="Verdana"/>
              </a:rPr>
              <a:t>real-</a:t>
            </a:r>
            <a:r>
              <a:rPr sz="2450" spc="-25" dirty="0">
                <a:latin typeface="Verdana"/>
                <a:cs typeface="Verdana"/>
              </a:rPr>
              <a:t>time.</a:t>
            </a:r>
            <a:r>
              <a:rPr sz="2450" spc="-120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These</a:t>
            </a:r>
            <a:r>
              <a:rPr sz="2450" spc="-12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solutions</a:t>
            </a:r>
            <a:r>
              <a:rPr sz="2450" spc="-120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utilize</a:t>
            </a:r>
            <a:endParaRPr sz="2450">
              <a:latin typeface="Verdana"/>
              <a:cs typeface="Verdana"/>
            </a:endParaRPr>
          </a:p>
          <a:p>
            <a:pPr marL="2873375">
              <a:lnSpc>
                <a:spcPct val="100000"/>
              </a:lnSpc>
              <a:spcBef>
                <a:spcPts val="60"/>
              </a:spcBef>
            </a:pPr>
            <a:r>
              <a:rPr sz="2450" spc="55" dirty="0">
                <a:latin typeface="Verdana"/>
                <a:cs typeface="Verdana"/>
              </a:rPr>
              <a:t>and</a:t>
            </a:r>
            <a:endParaRPr sz="2450">
              <a:latin typeface="Verdana"/>
              <a:cs typeface="Verdana"/>
            </a:endParaRPr>
          </a:p>
          <a:p>
            <a:pPr marL="12700" marR="5080" indent="984250">
              <a:lnSpc>
                <a:spcPct val="102000"/>
              </a:lnSpc>
            </a:pPr>
            <a:r>
              <a:rPr sz="2450" dirty="0">
                <a:latin typeface="Verdana"/>
                <a:cs typeface="Verdana"/>
              </a:rPr>
              <a:t>to</a:t>
            </a:r>
            <a:r>
              <a:rPr sz="2450" spc="-12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interpret</a:t>
            </a:r>
            <a:r>
              <a:rPr sz="2450" spc="-125" dirty="0">
                <a:latin typeface="Verdana"/>
                <a:cs typeface="Verdana"/>
              </a:rPr>
              <a:t> </a:t>
            </a:r>
            <a:r>
              <a:rPr sz="2450" spc="-35" dirty="0">
                <a:latin typeface="Verdana"/>
                <a:cs typeface="Verdana"/>
              </a:rPr>
              <a:t>gestures,</a:t>
            </a:r>
            <a:r>
              <a:rPr sz="2450" spc="-125" dirty="0">
                <a:latin typeface="Verdana"/>
                <a:cs typeface="Verdana"/>
              </a:rPr>
              <a:t> </a:t>
            </a:r>
            <a:r>
              <a:rPr sz="2450" spc="70" dirty="0">
                <a:latin typeface="Verdana"/>
                <a:cs typeface="Verdana"/>
              </a:rPr>
              <a:t>making </a:t>
            </a:r>
            <a:r>
              <a:rPr sz="2450" spc="80" dirty="0">
                <a:latin typeface="Verdana"/>
                <a:cs typeface="Verdana"/>
              </a:rPr>
              <a:t>communication</a:t>
            </a:r>
            <a:r>
              <a:rPr sz="2450" spc="-140" dirty="0">
                <a:latin typeface="Verdana"/>
                <a:cs typeface="Verdana"/>
              </a:rPr>
              <a:t> </a:t>
            </a:r>
            <a:r>
              <a:rPr sz="2450" spc="50" dirty="0">
                <a:latin typeface="Verdana"/>
                <a:cs typeface="Verdana"/>
              </a:rPr>
              <a:t>more</a:t>
            </a:r>
            <a:r>
              <a:rPr sz="2450" spc="-13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accessible</a:t>
            </a:r>
            <a:r>
              <a:rPr sz="2450" spc="-135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and </a:t>
            </a:r>
            <a:r>
              <a:rPr sz="2450" dirty="0">
                <a:latin typeface="Verdana"/>
                <a:cs typeface="Verdana"/>
              </a:rPr>
              <a:t>efﬁcient</a:t>
            </a:r>
            <a:r>
              <a:rPr sz="2450" spc="-125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for</a:t>
            </a:r>
            <a:r>
              <a:rPr sz="2450" spc="-125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users</a:t>
            </a:r>
            <a:r>
              <a:rPr sz="2450" spc="-12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in</a:t>
            </a:r>
            <a:r>
              <a:rPr sz="2450" spc="-120" dirty="0">
                <a:latin typeface="Verdana"/>
                <a:cs typeface="Verdana"/>
              </a:rPr>
              <a:t> </a:t>
            </a:r>
            <a:r>
              <a:rPr sz="2450" spc="-35" dirty="0">
                <a:latin typeface="Verdana"/>
                <a:cs typeface="Verdana"/>
              </a:rPr>
              <a:t>various</a:t>
            </a:r>
            <a:r>
              <a:rPr sz="2450" spc="-12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settings.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4998" y="1143000"/>
            <a:ext cx="6467475" cy="80009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553192" y="1484668"/>
            <a:ext cx="62896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solidFill>
                  <a:srgbClr val="000000"/>
                </a:solidFill>
              </a:rPr>
              <a:t>Beneﬁts</a:t>
            </a:r>
            <a:r>
              <a:rPr sz="4200" spc="55" dirty="0">
                <a:solidFill>
                  <a:srgbClr val="000000"/>
                </a:solidFill>
              </a:rPr>
              <a:t> </a:t>
            </a:r>
            <a:r>
              <a:rPr sz="4200" dirty="0">
                <a:solidFill>
                  <a:srgbClr val="000000"/>
                </a:solidFill>
              </a:rPr>
              <a:t>of</a:t>
            </a:r>
            <a:r>
              <a:rPr sz="4200" spc="-110" dirty="0">
                <a:solidFill>
                  <a:srgbClr val="000000"/>
                </a:solidFill>
              </a:rPr>
              <a:t> </a:t>
            </a:r>
            <a:r>
              <a:rPr sz="4200" dirty="0">
                <a:solidFill>
                  <a:srgbClr val="000000"/>
                </a:solidFill>
              </a:rPr>
              <a:t>AI</a:t>
            </a:r>
            <a:r>
              <a:rPr sz="4200" spc="-40" dirty="0">
                <a:solidFill>
                  <a:srgbClr val="000000"/>
                </a:solidFill>
              </a:rPr>
              <a:t> </a:t>
            </a:r>
            <a:r>
              <a:rPr sz="4200" spc="-10" dirty="0">
                <a:solidFill>
                  <a:srgbClr val="000000"/>
                </a:solidFill>
              </a:rPr>
              <a:t>Translation</a:t>
            </a:r>
            <a:endParaRPr sz="42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91978" y="3631310"/>
            <a:ext cx="3472002" cy="308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91978" y="4774311"/>
            <a:ext cx="1836458" cy="24778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682664" y="4393311"/>
            <a:ext cx="2519108" cy="24778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553192" y="2788552"/>
            <a:ext cx="5952490" cy="306959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65"/>
              </a:spcBef>
            </a:pPr>
            <a:r>
              <a:rPr sz="2450" spc="-135" dirty="0">
                <a:latin typeface="Verdana"/>
                <a:cs typeface="Verdana"/>
              </a:rPr>
              <a:t>AI-</a:t>
            </a:r>
            <a:r>
              <a:rPr sz="2450" spc="55" dirty="0">
                <a:latin typeface="Verdana"/>
                <a:cs typeface="Verdana"/>
              </a:rPr>
              <a:t>powered</a:t>
            </a:r>
            <a:r>
              <a:rPr sz="2450" spc="-13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sign</a:t>
            </a:r>
            <a:r>
              <a:rPr sz="2450" spc="-130" dirty="0">
                <a:latin typeface="Verdana"/>
                <a:cs typeface="Verdana"/>
              </a:rPr>
              <a:t> </a:t>
            </a:r>
            <a:r>
              <a:rPr sz="2450" spc="65" dirty="0">
                <a:latin typeface="Verdana"/>
                <a:cs typeface="Verdana"/>
              </a:rPr>
              <a:t>language</a:t>
            </a:r>
            <a:r>
              <a:rPr sz="2450" spc="-13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translation </a:t>
            </a:r>
            <a:r>
              <a:rPr sz="2450" spc="-30" dirty="0">
                <a:latin typeface="Verdana"/>
                <a:cs typeface="Verdana"/>
              </a:rPr>
              <a:t>offers</a:t>
            </a:r>
            <a:r>
              <a:rPr sz="2450" spc="-180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numerous</a:t>
            </a:r>
            <a:r>
              <a:rPr sz="2450" spc="-180" dirty="0">
                <a:latin typeface="Verdana"/>
                <a:cs typeface="Verdana"/>
              </a:rPr>
              <a:t> </a:t>
            </a:r>
            <a:r>
              <a:rPr sz="2450" spc="-20" dirty="0">
                <a:latin typeface="Verdana"/>
                <a:cs typeface="Verdana"/>
              </a:rPr>
              <a:t>beneﬁts,</a:t>
            </a:r>
            <a:r>
              <a:rPr sz="2450" spc="-180" dirty="0">
                <a:latin typeface="Verdana"/>
                <a:cs typeface="Verdana"/>
              </a:rPr>
              <a:t> </a:t>
            </a:r>
            <a:r>
              <a:rPr sz="2450" spc="65" dirty="0">
                <a:latin typeface="Verdana"/>
                <a:cs typeface="Verdana"/>
              </a:rPr>
              <a:t>including</a:t>
            </a:r>
            <a:endParaRPr sz="2450">
              <a:latin typeface="Verdana"/>
              <a:cs typeface="Verdana"/>
            </a:endParaRPr>
          </a:p>
          <a:p>
            <a:pPr marL="12700" marR="786130" indent="3481704">
              <a:lnSpc>
                <a:spcPct val="102000"/>
              </a:lnSpc>
            </a:pPr>
            <a:r>
              <a:rPr sz="2450" spc="-365" dirty="0">
                <a:latin typeface="Verdana"/>
                <a:cs typeface="Verdana"/>
              </a:rPr>
              <a:t>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improved </a:t>
            </a:r>
            <a:r>
              <a:rPr sz="2450" spc="80" dirty="0">
                <a:latin typeface="Verdana"/>
                <a:cs typeface="Verdana"/>
              </a:rPr>
              <a:t>communication</a:t>
            </a:r>
            <a:r>
              <a:rPr sz="2450" spc="-15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in</a:t>
            </a:r>
            <a:r>
              <a:rPr sz="2450" spc="-150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professional </a:t>
            </a:r>
            <a:r>
              <a:rPr sz="2450" spc="-30" dirty="0">
                <a:latin typeface="Verdana"/>
                <a:cs typeface="Verdana"/>
              </a:rPr>
              <a:t>settings,</a:t>
            </a:r>
            <a:r>
              <a:rPr sz="2450" spc="-130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and</a:t>
            </a:r>
            <a:endParaRPr sz="2450">
              <a:latin typeface="Verdana"/>
              <a:cs typeface="Verdana"/>
            </a:endParaRPr>
          </a:p>
          <a:p>
            <a:pPr marL="12700" marR="708660" indent="1859280">
              <a:lnSpc>
                <a:spcPct val="102000"/>
              </a:lnSpc>
            </a:pPr>
            <a:r>
              <a:rPr sz="2450" spc="-365" dirty="0">
                <a:latin typeface="Verdana"/>
                <a:cs typeface="Verdana"/>
              </a:rPr>
              <a:t>.</a:t>
            </a:r>
            <a:r>
              <a:rPr sz="2450" spc="-8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By</a:t>
            </a:r>
            <a:r>
              <a:rPr sz="2450" spc="-8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breaking</a:t>
            </a:r>
            <a:r>
              <a:rPr sz="2450" spc="-85" dirty="0">
                <a:latin typeface="Verdana"/>
                <a:cs typeface="Verdana"/>
              </a:rPr>
              <a:t> </a:t>
            </a:r>
            <a:r>
              <a:rPr sz="2450" spc="90" dirty="0">
                <a:latin typeface="Verdana"/>
                <a:cs typeface="Verdana"/>
              </a:rPr>
              <a:t>down </a:t>
            </a:r>
            <a:r>
              <a:rPr sz="2450" spc="-65" dirty="0">
                <a:latin typeface="Verdana"/>
                <a:cs typeface="Verdana"/>
              </a:rPr>
              <a:t>barriers,</a:t>
            </a:r>
            <a:r>
              <a:rPr sz="2450" spc="-17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these</a:t>
            </a:r>
            <a:r>
              <a:rPr sz="2450" spc="-16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tools</a:t>
            </a:r>
            <a:r>
              <a:rPr sz="2450" spc="-165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foster</a:t>
            </a:r>
            <a:r>
              <a:rPr sz="2450" spc="-170" dirty="0">
                <a:latin typeface="Verdana"/>
                <a:cs typeface="Verdana"/>
              </a:rPr>
              <a:t> </a:t>
            </a:r>
            <a:r>
              <a:rPr sz="2450" spc="-20" dirty="0">
                <a:latin typeface="Verdana"/>
                <a:cs typeface="Verdana"/>
              </a:rPr>
              <a:t>a</a:t>
            </a:r>
            <a:r>
              <a:rPr sz="2450" spc="-165" dirty="0">
                <a:latin typeface="Verdana"/>
                <a:cs typeface="Verdana"/>
              </a:rPr>
              <a:t> </a:t>
            </a:r>
            <a:r>
              <a:rPr sz="2450" spc="30" dirty="0">
                <a:latin typeface="Verdana"/>
                <a:cs typeface="Verdana"/>
              </a:rPr>
              <a:t>more </a:t>
            </a:r>
            <a:r>
              <a:rPr sz="2450" dirty="0">
                <a:latin typeface="Verdana"/>
                <a:cs typeface="Verdana"/>
              </a:rPr>
              <a:t>inclusive</a:t>
            </a:r>
            <a:r>
              <a:rPr sz="2450" spc="-4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environment</a:t>
            </a:r>
            <a:r>
              <a:rPr sz="2450" spc="-35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for</a:t>
            </a:r>
            <a:r>
              <a:rPr sz="2450" spc="-40" dirty="0">
                <a:latin typeface="Verdana"/>
                <a:cs typeface="Verdana"/>
              </a:rPr>
              <a:t> </a:t>
            </a:r>
            <a:r>
              <a:rPr sz="2450" spc="-20" dirty="0">
                <a:latin typeface="Verdana"/>
                <a:cs typeface="Verdana"/>
              </a:rPr>
              <a:t>all.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-1"/>
            <a:ext cx="9144000" cy="10287000"/>
            <a:chOff x="9144000" y="-1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9144000" y="-1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4000" y="0"/>
                  </a:moveTo>
                  <a:lnTo>
                    <a:pt x="0" y="0"/>
                  </a:lnTo>
                  <a:lnTo>
                    <a:pt x="0" y="10287000"/>
                  </a:lnTo>
                  <a:lnTo>
                    <a:pt x="9144000" y="10287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53192" y="1142997"/>
              <a:ext cx="6496049" cy="79629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38097" y="1929117"/>
            <a:ext cx="6350000" cy="7912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0" dirty="0">
                <a:solidFill>
                  <a:srgbClr val="000000"/>
                </a:solidFill>
              </a:rPr>
              <a:t>Future</a:t>
            </a:r>
            <a:r>
              <a:rPr sz="5000" spc="60" dirty="0">
                <a:solidFill>
                  <a:srgbClr val="000000"/>
                </a:solidFill>
              </a:rPr>
              <a:t> </a:t>
            </a:r>
            <a:r>
              <a:rPr sz="5000" spc="-10" dirty="0">
                <a:solidFill>
                  <a:srgbClr val="000000"/>
                </a:solidFill>
              </a:rPr>
              <a:t>Developments</a:t>
            </a:r>
            <a:endParaRPr sz="500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98375" y="4193337"/>
            <a:ext cx="1068793" cy="24780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77162" y="4641012"/>
            <a:ext cx="3248012" cy="3088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48681" y="4639411"/>
            <a:ext cx="2120214" cy="24940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60436" y="5079162"/>
            <a:ext cx="1038085" cy="30880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433296" y="3175317"/>
            <a:ext cx="5543550" cy="3540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90525" algn="just">
              <a:lnSpc>
                <a:spcPct val="117300"/>
              </a:lnSpc>
              <a:spcBef>
                <a:spcPts val="95"/>
              </a:spcBef>
            </a:pPr>
            <a:r>
              <a:rPr sz="2450" dirty="0">
                <a:latin typeface="Verdana"/>
                <a:cs typeface="Verdana"/>
              </a:rPr>
              <a:t>The</a:t>
            </a:r>
            <a:r>
              <a:rPr sz="2450" spc="-18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future</a:t>
            </a:r>
            <a:r>
              <a:rPr sz="2450" spc="-9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of</a:t>
            </a:r>
            <a:r>
              <a:rPr sz="2450" spc="-95" dirty="0">
                <a:latin typeface="Verdana"/>
                <a:cs typeface="Verdana"/>
              </a:rPr>
              <a:t> </a:t>
            </a:r>
            <a:r>
              <a:rPr sz="2450" spc="-204" dirty="0">
                <a:latin typeface="Verdana"/>
                <a:cs typeface="Verdana"/>
              </a:rPr>
              <a:t>AI</a:t>
            </a:r>
            <a:r>
              <a:rPr sz="2450" spc="-1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in</a:t>
            </a:r>
            <a:r>
              <a:rPr sz="2450" spc="-9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sign</a:t>
            </a:r>
            <a:r>
              <a:rPr sz="2450" spc="-100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language </a:t>
            </a:r>
            <a:r>
              <a:rPr sz="2450" dirty="0">
                <a:latin typeface="Verdana"/>
                <a:cs typeface="Verdana"/>
              </a:rPr>
              <a:t>translation</a:t>
            </a:r>
            <a:r>
              <a:rPr sz="2450" spc="-15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looks</a:t>
            </a:r>
            <a:r>
              <a:rPr sz="2450" spc="-15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promising,</a:t>
            </a:r>
            <a:r>
              <a:rPr sz="2450" spc="-150" dirty="0">
                <a:latin typeface="Verdana"/>
                <a:cs typeface="Verdana"/>
              </a:rPr>
              <a:t> </a:t>
            </a:r>
            <a:r>
              <a:rPr sz="2450" spc="50" dirty="0">
                <a:latin typeface="Verdana"/>
                <a:cs typeface="Verdana"/>
              </a:rPr>
              <a:t>with </a:t>
            </a:r>
            <a:r>
              <a:rPr sz="2450" spc="90" dirty="0">
                <a:latin typeface="Verdana"/>
                <a:cs typeface="Verdana"/>
              </a:rPr>
              <a:t>ongoing</a:t>
            </a:r>
            <a:r>
              <a:rPr sz="2450" spc="5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advancements</a:t>
            </a:r>
            <a:r>
              <a:rPr sz="2450" spc="55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in</a:t>
            </a:r>
            <a:endParaRPr sz="2450">
              <a:latin typeface="Verdana"/>
              <a:cs typeface="Verdana"/>
            </a:endParaRPr>
          </a:p>
          <a:p>
            <a:pPr marL="3392170">
              <a:lnSpc>
                <a:spcPct val="100000"/>
              </a:lnSpc>
              <a:spcBef>
                <a:spcPts val="585"/>
              </a:spcBef>
            </a:pPr>
            <a:r>
              <a:rPr sz="2450" spc="55" dirty="0">
                <a:latin typeface="Verdana"/>
                <a:cs typeface="Verdana"/>
              </a:rPr>
              <a:t>and</a:t>
            </a:r>
            <a:endParaRPr sz="2450">
              <a:latin typeface="Verdana"/>
              <a:cs typeface="Verdana"/>
            </a:endParaRPr>
          </a:p>
          <a:p>
            <a:pPr marL="12700" marR="5080" indent="1068705">
              <a:lnSpc>
                <a:spcPct val="117300"/>
              </a:lnSpc>
            </a:pPr>
            <a:r>
              <a:rPr sz="2450" spc="-365" dirty="0">
                <a:latin typeface="Verdana"/>
                <a:cs typeface="Verdana"/>
              </a:rPr>
              <a:t>.</a:t>
            </a:r>
            <a:r>
              <a:rPr sz="2450" spc="-200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Continued</a:t>
            </a:r>
            <a:r>
              <a:rPr sz="2450" spc="-19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research</a:t>
            </a:r>
            <a:r>
              <a:rPr sz="2450" spc="-195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and </a:t>
            </a:r>
            <a:r>
              <a:rPr sz="2450" dirty="0">
                <a:latin typeface="Verdana"/>
                <a:cs typeface="Verdana"/>
              </a:rPr>
              <a:t>collaboration</a:t>
            </a:r>
            <a:r>
              <a:rPr sz="2450" spc="-6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will</a:t>
            </a:r>
            <a:r>
              <a:rPr sz="2450" spc="-60" dirty="0">
                <a:latin typeface="Verdana"/>
                <a:cs typeface="Verdana"/>
              </a:rPr>
              <a:t> </a:t>
            </a:r>
            <a:r>
              <a:rPr sz="2450" spc="-20" dirty="0">
                <a:latin typeface="Verdana"/>
                <a:cs typeface="Verdana"/>
              </a:rPr>
              <a:t>drive</a:t>
            </a:r>
            <a:r>
              <a:rPr sz="2450" spc="-60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innovation, </a:t>
            </a:r>
            <a:r>
              <a:rPr sz="2450" spc="50" dirty="0">
                <a:latin typeface="Verdana"/>
                <a:cs typeface="Verdana"/>
              </a:rPr>
              <a:t>leading</a:t>
            </a:r>
            <a:r>
              <a:rPr sz="2450" spc="-17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to</a:t>
            </a:r>
            <a:r>
              <a:rPr sz="2450" spc="-175" dirty="0">
                <a:latin typeface="Verdana"/>
                <a:cs typeface="Verdana"/>
              </a:rPr>
              <a:t> </a:t>
            </a:r>
            <a:r>
              <a:rPr sz="2450" spc="50" dirty="0">
                <a:latin typeface="Verdana"/>
                <a:cs typeface="Verdana"/>
              </a:rPr>
              <a:t>more</a:t>
            </a:r>
            <a:r>
              <a:rPr sz="2450" spc="-17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accurate</a:t>
            </a:r>
            <a:r>
              <a:rPr sz="2450" spc="-175" dirty="0">
                <a:latin typeface="Verdana"/>
                <a:cs typeface="Verdana"/>
              </a:rPr>
              <a:t> </a:t>
            </a:r>
            <a:r>
              <a:rPr sz="2450" spc="80" dirty="0">
                <a:latin typeface="Verdana"/>
                <a:cs typeface="Verdana"/>
              </a:rPr>
              <a:t>and</a:t>
            </a:r>
            <a:r>
              <a:rPr sz="2450" spc="-175" dirty="0">
                <a:latin typeface="Verdana"/>
                <a:cs typeface="Verdana"/>
              </a:rPr>
              <a:t> </a:t>
            </a:r>
            <a:r>
              <a:rPr sz="2450" spc="-20" dirty="0">
                <a:latin typeface="Verdana"/>
                <a:cs typeface="Verdana"/>
              </a:rPr>
              <a:t>user- </a:t>
            </a:r>
            <a:r>
              <a:rPr sz="2450" dirty="0">
                <a:latin typeface="Verdana"/>
                <a:cs typeface="Verdana"/>
              </a:rPr>
              <a:t>friendly</a:t>
            </a:r>
            <a:r>
              <a:rPr sz="2450" spc="-180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solutions.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1777"/>
            <a:ext cx="18288000" cy="10287000"/>
            <a:chOff x="0" y="-1777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-1765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18288000" y="0"/>
                  </a:moveTo>
                  <a:lnTo>
                    <a:pt x="17061942" y="0"/>
                  </a:lnTo>
                  <a:lnTo>
                    <a:pt x="17061942" y="1225550"/>
                  </a:lnTo>
                  <a:lnTo>
                    <a:pt x="17061942" y="9061450"/>
                  </a:lnTo>
                  <a:lnTo>
                    <a:pt x="12092534" y="9061450"/>
                  </a:lnTo>
                  <a:lnTo>
                    <a:pt x="12092534" y="9057615"/>
                  </a:lnTo>
                  <a:lnTo>
                    <a:pt x="6195504" y="9057615"/>
                  </a:lnTo>
                  <a:lnTo>
                    <a:pt x="6195504" y="9061450"/>
                  </a:lnTo>
                  <a:lnTo>
                    <a:pt x="1225994" y="9061450"/>
                  </a:lnTo>
                  <a:lnTo>
                    <a:pt x="1225994" y="1225550"/>
                  </a:lnTo>
                  <a:lnTo>
                    <a:pt x="6195504" y="1225550"/>
                  </a:lnTo>
                  <a:lnTo>
                    <a:pt x="6195504" y="1230045"/>
                  </a:lnTo>
                  <a:lnTo>
                    <a:pt x="12092534" y="1230045"/>
                  </a:lnTo>
                  <a:lnTo>
                    <a:pt x="12092534" y="1225550"/>
                  </a:lnTo>
                  <a:lnTo>
                    <a:pt x="17061942" y="1225550"/>
                  </a:lnTo>
                  <a:lnTo>
                    <a:pt x="17061942" y="0"/>
                  </a:lnTo>
                  <a:lnTo>
                    <a:pt x="11815737" y="0"/>
                  </a:lnTo>
                  <a:lnTo>
                    <a:pt x="11815737" y="1828"/>
                  </a:lnTo>
                  <a:lnTo>
                    <a:pt x="6472263" y="1828"/>
                  </a:lnTo>
                  <a:lnTo>
                    <a:pt x="6472263" y="0"/>
                  </a:lnTo>
                  <a:lnTo>
                    <a:pt x="0" y="0"/>
                  </a:lnTo>
                  <a:lnTo>
                    <a:pt x="0" y="1225550"/>
                  </a:lnTo>
                  <a:lnTo>
                    <a:pt x="0" y="9061450"/>
                  </a:lnTo>
                  <a:lnTo>
                    <a:pt x="0" y="10287000"/>
                  </a:lnTo>
                  <a:lnTo>
                    <a:pt x="6472263" y="10287000"/>
                  </a:lnTo>
                  <a:lnTo>
                    <a:pt x="6472263" y="10285832"/>
                  </a:lnTo>
                  <a:lnTo>
                    <a:pt x="11815737" y="10285832"/>
                  </a:lnTo>
                  <a:lnTo>
                    <a:pt x="11815737" y="10287000"/>
                  </a:lnTo>
                  <a:lnTo>
                    <a:pt x="18288000" y="10287000"/>
                  </a:lnTo>
                  <a:lnTo>
                    <a:pt x="18288000" y="9061450"/>
                  </a:lnTo>
                  <a:lnTo>
                    <a:pt x="18288000" y="122555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95901" y="5502871"/>
              <a:ext cx="1334084" cy="24780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6457" rIns="0" bIns="0" rtlCol="0">
            <a:spAutoFit/>
          </a:bodyPr>
          <a:lstStyle/>
          <a:p>
            <a:pPr marL="913130">
              <a:lnSpc>
                <a:spcPct val="100000"/>
              </a:lnSpc>
              <a:spcBef>
                <a:spcPts val="135"/>
              </a:spcBef>
            </a:pPr>
            <a:r>
              <a:rPr sz="7900" spc="140" dirty="0">
                <a:solidFill>
                  <a:srgbClr val="000000"/>
                </a:solidFill>
              </a:rPr>
              <a:t>Conclusion:</a:t>
            </a:r>
            <a:r>
              <a:rPr sz="7900" spc="-200" dirty="0">
                <a:solidFill>
                  <a:srgbClr val="000000"/>
                </a:solidFill>
              </a:rPr>
              <a:t> </a:t>
            </a:r>
            <a:r>
              <a:rPr sz="7900" spc="100" dirty="0">
                <a:solidFill>
                  <a:srgbClr val="000000"/>
                </a:solidFill>
              </a:rPr>
              <a:t>A</a:t>
            </a:r>
            <a:r>
              <a:rPr sz="7900" spc="105" dirty="0">
                <a:solidFill>
                  <a:srgbClr val="000000"/>
                </a:solidFill>
              </a:rPr>
              <a:t> </a:t>
            </a:r>
            <a:r>
              <a:rPr sz="7900" dirty="0">
                <a:solidFill>
                  <a:srgbClr val="000000"/>
                </a:solidFill>
              </a:rPr>
              <a:t>Uniﬁed</a:t>
            </a:r>
            <a:r>
              <a:rPr sz="7900" spc="105" dirty="0">
                <a:solidFill>
                  <a:srgbClr val="000000"/>
                </a:solidFill>
              </a:rPr>
              <a:t> </a:t>
            </a:r>
            <a:r>
              <a:rPr sz="7900" spc="-10" dirty="0">
                <a:solidFill>
                  <a:srgbClr val="000000"/>
                </a:solidFill>
              </a:rPr>
              <a:t>Future</a:t>
            </a:r>
            <a:endParaRPr sz="7900"/>
          </a:p>
        </p:txBody>
      </p:sp>
      <p:sp>
        <p:nvSpPr>
          <p:cNvPr id="6" name="object 6"/>
          <p:cNvSpPr txBox="1"/>
          <p:nvPr/>
        </p:nvSpPr>
        <p:spPr>
          <a:xfrm>
            <a:off x="4352671" y="4660112"/>
            <a:ext cx="9573260" cy="192658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-635" algn="ctr">
              <a:lnSpc>
                <a:spcPct val="102000"/>
              </a:lnSpc>
              <a:spcBef>
                <a:spcPts val="65"/>
              </a:spcBef>
              <a:tabLst>
                <a:tab pos="8049895" algn="l"/>
              </a:tabLst>
            </a:pPr>
            <a:r>
              <a:rPr sz="2450" spc="-95" dirty="0">
                <a:latin typeface="Verdana"/>
                <a:cs typeface="Verdana"/>
              </a:rPr>
              <a:t>In</a:t>
            </a:r>
            <a:r>
              <a:rPr sz="2450" spc="-15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conclusion,</a:t>
            </a:r>
            <a:r>
              <a:rPr sz="2450" spc="-145" dirty="0">
                <a:latin typeface="Verdana"/>
                <a:cs typeface="Verdana"/>
              </a:rPr>
              <a:t> </a:t>
            </a:r>
            <a:r>
              <a:rPr sz="2450" spc="-135" dirty="0">
                <a:latin typeface="Verdana"/>
                <a:cs typeface="Verdana"/>
              </a:rPr>
              <a:t>AI-</a:t>
            </a:r>
            <a:r>
              <a:rPr sz="2450" spc="55" dirty="0">
                <a:latin typeface="Verdana"/>
                <a:cs typeface="Verdana"/>
              </a:rPr>
              <a:t>powered</a:t>
            </a:r>
            <a:r>
              <a:rPr sz="2450" spc="-15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sign</a:t>
            </a:r>
            <a:r>
              <a:rPr sz="2450" spc="-145" dirty="0">
                <a:latin typeface="Verdana"/>
                <a:cs typeface="Verdana"/>
              </a:rPr>
              <a:t> </a:t>
            </a:r>
            <a:r>
              <a:rPr sz="2450" spc="65" dirty="0">
                <a:latin typeface="Verdana"/>
                <a:cs typeface="Verdana"/>
              </a:rPr>
              <a:t>language</a:t>
            </a:r>
            <a:r>
              <a:rPr sz="2450" spc="-14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translation</a:t>
            </a:r>
            <a:r>
              <a:rPr sz="2450" spc="-15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has</a:t>
            </a:r>
            <a:r>
              <a:rPr sz="2450" spc="-145" dirty="0">
                <a:latin typeface="Verdana"/>
                <a:cs typeface="Verdana"/>
              </a:rPr>
              <a:t> </a:t>
            </a:r>
            <a:r>
              <a:rPr sz="2450" spc="30" dirty="0">
                <a:latin typeface="Verdana"/>
                <a:cs typeface="Verdana"/>
              </a:rPr>
              <a:t>the </a:t>
            </a:r>
            <a:r>
              <a:rPr sz="2450" dirty="0">
                <a:latin typeface="Verdana"/>
                <a:cs typeface="Verdana"/>
              </a:rPr>
              <a:t>potential</a:t>
            </a:r>
            <a:r>
              <a:rPr sz="2450" spc="-11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to</a:t>
            </a:r>
            <a:r>
              <a:rPr sz="2450" spc="-11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revolutionize</a:t>
            </a:r>
            <a:r>
              <a:rPr sz="2450" spc="-110" dirty="0">
                <a:latin typeface="Verdana"/>
                <a:cs typeface="Verdana"/>
              </a:rPr>
              <a:t> </a:t>
            </a:r>
            <a:r>
              <a:rPr sz="2450" spc="50" dirty="0">
                <a:latin typeface="Verdana"/>
                <a:cs typeface="Verdana"/>
              </a:rPr>
              <a:t>communication.</a:t>
            </a:r>
            <a:r>
              <a:rPr sz="2450" spc="-11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By</a:t>
            </a:r>
            <a:r>
              <a:rPr sz="2450" spc="-110" dirty="0">
                <a:latin typeface="Verdana"/>
                <a:cs typeface="Verdana"/>
              </a:rPr>
              <a:t> </a:t>
            </a:r>
            <a:r>
              <a:rPr sz="2450" spc="50" dirty="0">
                <a:latin typeface="Verdana"/>
                <a:cs typeface="Verdana"/>
              </a:rPr>
              <a:t>embracing </a:t>
            </a:r>
            <a:r>
              <a:rPr sz="2450" dirty="0">
                <a:latin typeface="Verdana"/>
                <a:cs typeface="Verdana"/>
              </a:rPr>
              <a:t>these</a:t>
            </a:r>
            <a:r>
              <a:rPr sz="2450" spc="-16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technologies,</a:t>
            </a:r>
            <a:r>
              <a:rPr sz="2450" spc="-160" dirty="0">
                <a:latin typeface="Verdana"/>
                <a:cs typeface="Verdana"/>
              </a:rPr>
              <a:t> </a:t>
            </a:r>
            <a:r>
              <a:rPr sz="2450" spc="70" dirty="0">
                <a:latin typeface="Verdana"/>
                <a:cs typeface="Verdana"/>
              </a:rPr>
              <a:t>we</a:t>
            </a:r>
            <a:r>
              <a:rPr sz="2450" spc="-155" dirty="0">
                <a:latin typeface="Verdana"/>
                <a:cs typeface="Verdana"/>
              </a:rPr>
              <a:t> </a:t>
            </a:r>
            <a:r>
              <a:rPr sz="2450" spc="65" dirty="0">
                <a:latin typeface="Verdana"/>
                <a:cs typeface="Verdana"/>
              </a:rPr>
              <a:t>can</a:t>
            </a:r>
            <a:r>
              <a:rPr sz="2450" spc="-16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create</a:t>
            </a:r>
            <a:r>
              <a:rPr sz="2450" spc="-155" dirty="0">
                <a:latin typeface="Verdana"/>
                <a:cs typeface="Verdana"/>
              </a:rPr>
              <a:t> </a:t>
            </a:r>
            <a:r>
              <a:rPr sz="2450" spc="-20" dirty="0">
                <a:latin typeface="Verdana"/>
                <a:cs typeface="Verdana"/>
              </a:rPr>
              <a:t>a</a:t>
            </a:r>
            <a:r>
              <a:rPr sz="2450" spc="-160" dirty="0">
                <a:latin typeface="Verdana"/>
                <a:cs typeface="Verdana"/>
              </a:rPr>
              <a:t> </a:t>
            </a:r>
            <a:r>
              <a:rPr sz="2450" spc="30" dirty="0">
                <a:latin typeface="Verdana"/>
                <a:cs typeface="Verdana"/>
              </a:rPr>
              <a:t>more</a:t>
            </a:r>
            <a:r>
              <a:rPr sz="2450" dirty="0">
                <a:latin typeface="Verdana"/>
                <a:cs typeface="Verdana"/>
              </a:rPr>
              <a:t>	</a:t>
            </a:r>
            <a:r>
              <a:rPr sz="2450" spc="-10" dirty="0">
                <a:latin typeface="Verdana"/>
                <a:cs typeface="Verdana"/>
              </a:rPr>
              <a:t>world </a:t>
            </a:r>
            <a:r>
              <a:rPr sz="2450" dirty="0">
                <a:latin typeface="Verdana"/>
                <a:cs typeface="Verdana"/>
              </a:rPr>
              <a:t>where</a:t>
            </a:r>
            <a:r>
              <a:rPr sz="2450" spc="-165" dirty="0">
                <a:latin typeface="Verdana"/>
                <a:cs typeface="Verdana"/>
              </a:rPr>
              <a:t> </a:t>
            </a:r>
            <a:r>
              <a:rPr sz="2450" spc="-20" dirty="0">
                <a:latin typeface="Verdana"/>
                <a:cs typeface="Verdana"/>
              </a:rPr>
              <a:t>everyone</a:t>
            </a:r>
            <a:r>
              <a:rPr sz="2450" spc="-16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has</a:t>
            </a:r>
            <a:r>
              <a:rPr sz="2450" spc="-160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the</a:t>
            </a:r>
            <a:r>
              <a:rPr sz="2450" spc="-160" dirty="0">
                <a:latin typeface="Verdana"/>
                <a:cs typeface="Verdana"/>
              </a:rPr>
              <a:t> </a:t>
            </a:r>
            <a:r>
              <a:rPr sz="2450" spc="45" dirty="0">
                <a:latin typeface="Verdana"/>
                <a:cs typeface="Verdana"/>
              </a:rPr>
              <a:t>opportunity</a:t>
            </a:r>
            <a:r>
              <a:rPr sz="2450" spc="-16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to</a:t>
            </a:r>
            <a:r>
              <a:rPr sz="2450" spc="-160" dirty="0">
                <a:latin typeface="Verdana"/>
                <a:cs typeface="Verdana"/>
              </a:rPr>
              <a:t> </a:t>
            </a:r>
            <a:r>
              <a:rPr sz="2450" spc="75" dirty="0">
                <a:latin typeface="Verdana"/>
                <a:cs typeface="Verdana"/>
              </a:rPr>
              <a:t>connect</a:t>
            </a:r>
            <a:r>
              <a:rPr sz="2450" spc="-160" dirty="0">
                <a:latin typeface="Verdana"/>
                <a:cs typeface="Verdana"/>
              </a:rPr>
              <a:t> </a:t>
            </a:r>
            <a:r>
              <a:rPr sz="2450" spc="80" dirty="0">
                <a:latin typeface="Verdana"/>
                <a:cs typeface="Verdana"/>
              </a:rPr>
              <a:t>and</a:t>
            </a:r>
            <a:r>
              <a:rPr sz="2450" spc="-160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engage, </a:t>
            </a:r>
            <a:r>
              <a:rPr sz="2450" dirty="0">
                <a:latin typeface="Verdana"/>
                <a:cs typeface="Verdana"/>
              </a:rPr>
              <a:t>regardless</a:t>
            </a:r>
            <a:r>
              <a:rPr sz="2450" spc="-12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of</a:t>
            </a:r>
            <a:r>
              <a:rPr sz="2450" spc="-114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their</a:t>
            </a:r>
            <a:r>
              <a:rPr sz="2450" spc="-114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hearing</a:t>
            </a:r>
            <a:r>
              <a:rPr sz="2450" spc="-114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abilities.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61384" y="7823428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520166" y="551942"/>
                </a:moveTo>
                <a:lnTo>
                  <a:pt x="228625" y="134924"/>
                </a:lnTo>
                <a:lnTo>
                  <a:pt x="165290" y="134924"/>
                </a:lnTo>
                <a:lnTo>
                  <a:pt x="456819" y="551942"/>
                </a:lnTo>
                <a:lnTo>
                  <a:pt x="520166" y="551942"/>
                </a:lnTo>
                <a:close/>
              </a:path>
              <a:path w="685800" h="685800">
                <a:moveTo>
                  <a:pt x="685800" y="74104"/>
                </a:moveTo>
                <a:lnTo>
                  <a:pt x="679970" y="45262"/>
                </a:lnTo>
                <a:lnTo>
                  <a:pt x="664095" y="21717"/>
                </a:lnTo>
                <a:lnTo>
                  <a:pt x="640537" y="5829"/>
                </a:lnTo>
                <a:lnTo>
                  <a:pt x="611695" y="0"/>
                </a:lnTo>
                <a:lnTo>
                  <a:pt x="576605" y="0"/>
                </a:lnTo>
                <a:lnTo>
                  <a:pt x="576605" y="581571"/>
                </a:lnTo>
                <a:lnTo>
                  <a:pt x="437426" y="581571"/>
                </a:lnTo>
                <a:lnTo>
                  <a:pt x="309981" y="396100"/>
                </a:lnTo>
                <a:lnTo>
                  <a:pt x="150431" y="581571"/>
                </a:lnTo>
                <a:lnTo>
                  <a:pt x="109194" y="581571"/>
                </a:lnTo>
                <a:lnTo>
                  <a:pt x="291680" y="369468"/>
                </a:lnTo>
                <a:lnTo>
                  <a:pt x="109194" y="103873"/>
                </a:lnTo>
                <a:lnTo>
                  <a:pt x="248373" y="103873"/>
                </a:lnTo>
                <a:lnTo>
                  <a:pt x="369049" y="279514"/>
                </a:lnTo>
                <a:lnTo>
                  <a:pt x="520141" y="103873"/>
                </a:lnTo>
                <a:lnTo>
                  <a:pt x="561378" y="103873"/>
                </a:lnTo>
                <a:lnTo>
                  <a:pt x="387375" y="306146"/>
                </a:lnTo>
                <a:lnTo>
                  <a:pt x="576605" y="581571"/>
                </a:lnTo>
                <a:lnTo>
                  <a:pt x="576605" y="0"/>
                </a:lnTo>
                <a:lnTo>
                  <a:pt x="74104" y="0"/>
                </a:lnTo>
                <a:lnTo>
                  <a:pt x="45262" y="5829"/>
                </a:lnTo>
                <a:lnTo>
                  <a:pt x="21704" y="21717"/>
                </a:lnTo>
                <a:lnTo>
                  <a:pt x="5816" y="45262"/>
                </a:lnTo>
                <a:lnTo>
                  <a:pt x="0" y="74104"/>
                </a:lnTo>
                <a:lnTo>
                  <a:pt x="0" y="611695"/>
                </a:lnTo>
                <a:lnTo>
                  <a:pt x="5816" y="640549"/>
                </a:lnTo>
                <a:lnTo>
                  <a:pt x="21704" y="664108"/>
                </a:lnTo>
                <a:lnTo>
                  <a:pt x="45262" y="679983"/>
                </a:lnTo>
                <a:lnTo>
                  <a:pt x="74104" y="685800"/>
                </a:lnTo>
                <a:lnTo>
                  <a:pt x="611695" y="685800"/>
                </a:lnTo>
                <a:lnTo>
                  <a:pt x="640537" y="679983"/>
                </a:lnTo>
                <a:lnTo>
                  <a:pt x="664095" y="664108"/>
                </a:lnTo>
                <a:lnTo>
                  <a:pt x="679970" y="640549"/>
                </a:lnTo>
                <a:lnTo>
                  <a:pt x="685800" y="611695"/>
                </a:lnTo>
                <a:lnTo>
                  <a:pt x="685800" y="581571"/>
                </a:lnTo>
                <a:lnTo>
                  <a:pt x="685800" y="103873"/>
                </a:lnTo>
                <a:lnTo>
                  <a:pt x="685800" y="741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91612" y="7818666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36333" y="0"/>
                </a:moveTo>
                <a:lnTo>
                  <a:pt x="49453" y="0"/>
                </a:lnTo>
                <a:lnTo>
                  <a:pt x="30201" y="3887"/>
                </a:lnTo>
                <a:lnTo>
                  <a:pt x="14482" y="14489"/>
                </a:lnTo>
                <a:lnTo>
                  <a:pt x="3885" y="30212"/>
                </a:lnTo>
                <a:lnTo>
                  <a:pt x="0" y="49466"/>
                </a:lnTo>
                <a:lnTo>
                  <a:pt x="0" y="636346"/>
                </a:lnTo>
                <a:lnTo>
                  <a:pt x="3885" y="655598"/>
                </a:lnTo>
                <a:lnTo>
                  <a:pt x="14482" y="671317"/>
                </a:lnTo>
                <a:lnTo>
                  <a:pt x="30201" y="681914"/>
                </a:lnTo>
                <a:lnTo>
                  <a:pt x="49453" y="685800"/>
                </a:lnTo>
                <a:lnTo>
                  <a:pt x="366344" y="685800"/>
                </a:lnTo>
                <a:lnTo>
                  <a:pt x="366344" y="420585"/>
                </a:lnTo>
                <a:lnTo>
                  <a:pt x="277266" y="420585"/>
                </a:lnTo>
                <a:lnTo>
                  <a:pt x="277266" y="316788"/>
                </a:lnTo>
                <a:lnTo>
                  <a:pt x="366344" y="316788"/>
                </a:lnTo>
                <a:lnTo>
                  <a:pt x="366344" y="240385"/>
                </a:lnTo>
                <a:lnTo>
                  <a:pt x="372600" y="192142"/>
                </a:lnTo>
                <a:lnTo>
                  <a:pt x="390437" y="153962"/>
                </a:lnTo>
                <a:lnTo>
                  <a:pt x="418456" y="126224"/>
                </a:lnTo>
                <a:lnTo>
                  <a:pt x="455261" y="109304"/>
                </a:lnTo>
                <a:lnTo>
                  <a:pt x="499452" y="103581"/>
                </a:lnTo>
                <a:lnTo>
                  <a:pt x="526564" y="104041"/>
                </a:lnTo>
                <a:lnTo>
                  <a:pt x="550021" y="105148"/>
                </a:lnTo>
                <a:lnTo>
                  <a:pt x="568157" y="106490"/>
                </a:lnTo>
                <a:lnTo>
                  <a:pt x="579310" y="107657"/>
                </a:lnTo>
                <a:lnTo>
                  <a:pt x="579310" y="200253"/>
                </a:lnTo>
                <a:lnTo>
                  <a:pt x="524814" y="200253"/>
                </a:lnTo>
                <a:lnTo>
                  <a:pt x="498659" y="203914"/>
                </a:lnTo>
                <a:lnTo>
                  <a:pt x="483033" y="214218"/>
                </a:lnTo>
                <a:lnTo>
                  <a:pt x="475467" y="230144"/>
                </a:lnTo>
                <a:lnTo>
                  <a:pt x="473494" y="250672"/>
                </a:lnTo>
                <a:lnTo>
                  <a:pt x="473494" y="316788"/>
                </a:lnTo>
                <a:lnTo>
                  <a:pt x="576300" y="316788"/>
                </a:lnTo>
                <a:lnTo>
                  <a:pt x="562902" y="420585"/>
                </a:lnTo>
                <a:lnTo>
                  <a:pt x="473494" y="420585"/>
                </a:lnTo>
                <a:lnTo>
                  <a:pt x="473494" y="685800"/>
                </a:lnTo>
                <a:lnTo>
                  <a:pt x="636333" y="685800"/>
                </a:lnTo>
                <a:lnTo>
                  <a:pt x="655587" y="681914"/>
                </a:lnTo>
                <a:lnTo>
                  <a:pt x="671310" y="671317"/>
                </a:lnTo>
                <a:lnTo>
                  <a:pt x="681912" y="655598"/>
                </a:lnTo>
                <a:lnTo>
                  <a:pt x="685800" y="636346"/>
                </a:lnTo>
                <a:lnTo>
                  <a:pt x="685800" y="49466"/>
                </a:lnTo>
                <a:lnTo>
                  <a:pt x="681912" y="30212"/>
                </a:lnTo>
                <a:lnTo>
                  <a:pt x="671310" y="14489"/>
                </a:lnTo>
                <a:lnTo>
                  <a:pt x="655587" y="3887"/>
                </a:lnTo>
                <a:lnTo>
                  <a:pt x="63633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511477" y="7818666"/>
            <a:ext cx="685800" cy="685800"/>
            <a:chOff x="1511477" y="7818666"/>
            <a:chExt cx="685800" cy="685800"/>
          </a:xfrm>
        </p:grpSpPr>
        <p:sp>
          <p:nvSpPr>
            <p:cNvPr id="6" name="object 6"/>
            <p:cNvSpPr/>
            <p:nvPr/>
          </p:nvSpPr>
          <p:spPr>
            <a:xfrm>
              <a:off x="1693179" y="8000195"/>
              <a:ext cx="322580" cy="323215"/>
            </a:xfrm>
            <a:custGeom>
              <a:avLst/>
              <a:gdLst/>
              <a:ahLst/>
              <a:cxnLst/>
              <a:rect l="l" t="t" r="r" b="b"/>
              <a:pathLst>
                <a:path w="322580" h="323215">
                  <a:moveTo>
                    <a:pt x="192891" y="0"/>
                  </a:moveTo>
                  <a:lnTo>
                    <a:pt x="129481" y="0"/>
                  </a:lnTo>
                  <a:lnTo>
                    <a:pt x="109421" y="174"/>
                  </a:lnTo>
                  <a:lnTo>
                    <a:pt x="95302" y="526"/>
                  </a:lnTo>
                  <a:lnTo>
                    <a:pt x="81327" y="1109"/>
                  </a:lnTo>
                  <a:lnTo>
                    <a:pt x="81477" y="1109"/>
                  </a:lnTo>
                  <a:lnTo>
                    <a:pt x="68766" y="2152"/>
                  </a:lnTo>
                  <a:lnTo>
                    <a:pt x="27451" y="17993"/>
                  </a:lnTo>
                  <a:lnTo>
                    <a:pt x="5633" y="51186"/>
                  </a:lnTo>
                  <a:lnTo>
                    <a:pt x="2100" y="68210"/>
                  </a:lnTo>
                  <a:lnTo>
                    <a:pt x="1974" y="68973"/>
                  </a:lnTo>
                  <a:lnTo>
                    <a:pt x="923" y="81804"/>
                  </a:lnTo>
                  <a:lnTo>
                    <a:pt x="348" y="95605"/>
                  </a:lnTo>
                  <a:lnTo>
                    <a:pt x="0" y="109663"/>
                  </a:lnTo>
                  <a:lnTo>
                    <a:pt x="0" y="213091"/>
                  </a:lnTo>
                  <a:lnTo>
                    <a:pt x="1974" y="253780"/>
                  </a:lnTo>
                  <a:lnTo>
                    <a:pt x="17821" y="295129"/>
                  </a:lnTo>
                  <a:lnTo>
                    <a:pt x="51008" y="316947"/>
                  </a:lnTo>
                  <a:lnTo>
                    <a:pt x="95430" y="322232"/>
                  </a:lnTo>
                  <a:lnTo>
                    <a:pt x="129504" y="322753"/>
                  </a:lnTo>
                  <a:lnTo>
                    <a:pt x="192893" y="322753"/>
                  </a:lnTo>
                  <a:lnTo>
                    <a:pt x="240763" y="321657"/>
                  </a:lnTo>
                  <a:lnTo>
                    <a:pt x="289237" y="308776"/>
                  </a:lnTo>
                  <a:lnTo>
                    <a:pt x="314690" y="277499"/>
                  </a:lnTo>
                  <a:lnTo>
                    <a:pt x="318986" y="262487"/>
                  </a:lnTo>
                  <a:lnTo>
                    <a:pt x="161197" y="262487"/>
                  </a:lnTo>
                  <a:lnTo>
                    <a:pt x="121842" y="254540"/>
                  </a:lnTo>
                  <a:lnTo>
                    <a:pt x="89704" y="232869"/>
                  </a:lnTo>
                  <a:lnTo>
                    <a:pt x="68038" y="200728"/>
                  </a:lnTo>
                  <a:lnTo>
                    <a:pt x="60093" y="161370"/>
                  </a:lnTo>
                  <a:lnTo>
                    <a:pt x="68038" y="122014"/>
                  </a:lnTo>
                  <a:lnTo>
                    <a:pt x="89704" y="89877"/>
                  </a:lnTo>
                  <a:lnTo>
                    <a:pt x="121842" y="68210"/>
                  </a:lnTo>
                  <a:lnTo>
                    <a:pt x="161197" y="60265"/>
                  </a:lnTo>
                  <a:lnTo>
                    <a:pt x="243488" y="60265"/>
                  </a:lnTo>
                  <a:lnTo>
                    <a:pt x="242681" y="56265"/>
                  </a:lnTo>
                  <a:lnTo>
                    <a:pt x="244537" y="47071"/>
                  </a:lnTo>
                  <a:lnTo>
                    <a:pt x="249601" y="39563"/>
                  </a:lnTo>
                  <a:lnTo>
                    <a:pt x="257109" y="34499"/>
                  </a:lnTo>
                  <a:lnTo>
                    <a:pt x="266303" y="32643"/>
                  </a:lnTo>
                  <a:lnTo>
                    <a:pt x="308261" y="32643"/>
                  </a:lnTo>
                  <a:lnTo>
                    <a:pt x="304581" y="27623"/>
                  </a:lnTo>
                  <a:lnTo>
                    <a:pt x="271388" y="5806"/>
                  </a:lnTo>
                  <a:lnTo>
                    <a:pt x="226965" y="526"/>
                  </a:lnTo>
                  <a:lnTo>
                    <a:pt x="212910" y="174"/>
                  </a:lnTo>
                  <a:lnTo>
                    <a:pt x="192891" y="0"/>
                  </a:lnTo>
                  <a:close/>
                </a:path>
                <a:path w="322580" h="323215">
                  <a:moveTo>
                    <a:pt x="243488" y="60265"/>
                  </a:moveTo>
                  <a:lnTo>
                    <a:pt x="161197" y="60265"/>
                  </a:lnTo>
                  <a:lnTo>
                    <a:pt x="200553" y="68210"/>
                  </a:lnTo>
                  <a:lnTo>
                    <a:pt x="232690" y="89877"/>
                  </a:lnTo>
                  <a:lnTo>
                    <a:pt x="254357" y="122014"/>
                  </a:lnTo>
                  <a:lnTo>
                    <a:pt x="262302" y="161370"/>
                  </a:lnTo>
                  <a:lnTo>
                    <a:pt x="254357" y="200728"/>
                  </a:lnTo>
                  <a:lnTo>
                    <a:pt x="232690" y="232869"/>
                  </a:lnTo>
                  <a:lnTo>
                    <a:pt x="200553" y="254540"/>
                  </a:lnTo>
                  <a:lnTo>
                    <a:pt x="161197" y="262487"/>
                  </a:lnTo>
                  <a:lnTo>
                    <a:pt x="318986" y="262487"/>
                  </a:lnTo>
                  <a:lnTo>
                    <a:pt x="320297" y="254540"/>
                  </a:lnTo>
                  <a:lnTo>
                    <a:pt x="320422" y="253780"/>
                  </a:lnTo>
                  <a:lnTo>
                    <a:pt x="321471" y="240948"/>
                  </a:lnTo>
                  <a:lnTo>
                    <a:pt x="322054" y="227148"/>
                  </a:lnTo>
                  <a:lnTo>
                    <a:pt x="322406" y="213091"/>
                  </a:lnTo>
                  <a:lnTo>
                    <a:pt x="322406" y="109663"/>
                  </a:lnTo>
                  <a:lnTo>
                    <a:pt x="322054" y="95605"/>
                  </a:lnTo>
                  <a:lnTo>
                    <a:pt x="321471" y="81804"/>
                  </a:lnTo>
                  <a:lnTo>
                    <a:pt x="321317" y="79899"/>
                  </a:lnTo>
                  <a:lnTo>
                    <a:pt x="266303" y="79899"/>
                  </a:lnTo>
                  <a:lnTo>
                    <a:pt x="257109" y="78042"/>
                  </a:lnTo>
                  <a:lnTo>
                    <a:pt x="249601" y="72978"/>
                  </a:lnTo>
                  <a:lnTo>
                    <a:pt x="244537" y="65465"/>
                  </a:lnTo>
                  <a:lnTo>
                    <a:pt x="243488" y="60265"/>
                  </a:lnTo>
                  <a:close/>
                </a:path>
                <a:path w="322580" h="323215">
                  <a:moveTo>
                    <a:pt x="308261" y="32643"/>
                  </a:moveTo>
                  <a:lnTo>
                    <a:pt x="266303" y="32643"/>
                  </a:lnTo>
                  <a:lnTo>
                    <a:pt x="275503" y="34499"/>
                  </a:lnTo>
                  <a:lnTo>
                    <a:pt x="283016" y="39563"/>
                  </a:lnTo>
                  <a:lnTo>
                    <a:pt x="288080" y="47071"/>
                  </a:lnTo>
                  <a:lnTo>
                    <a:pt x="289937" y="56265"/>
                  </a:lnTo>
                  <a:lnTo>
                    <a:pt x="288075" y="65465"/>
                  </a:lnTo>
                  <a:lnTo>
                    <a:pt x="283011" y="72978"/>
                  </a:lnTo>
                  <a:lnTo>
                    <a:pt x="275502" y="78042"/>
                  </a:lnTo>
                  <a:lnTo>
                    <a:pt x="266303" y="79899"/>
                  </a:lnTo>
                  <a:lnTo>
                    <a:pt x="321317" y="79899"/>
                  </a:lnTo>
                  <a:lnTo>
                    <a:pt x="311979" y="38992"/>
                  </a:lnTo>
                  <a:lnTo>
                    <a:pt x="308597" y="33101"/>
                  </a:lnTo>
                  <a:lnTo>
                    <a:pt x="308261" y="326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88744" y="8095932"/>
              <a:ext cx="131267" cy="13126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511477" y="7818666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36346" y="0"/>
                  </a:moveTo>
                  <a:lnTo>
                    <a:pt x="49466" y="0"/>
                  </a:lnTo>
                  <a:lnTo>
                    <a:pt x="30212" y="3887"/>
                  </a:lnTo>
                  <a:lnTo>
                    <a:pt x="14489" y="14489"/>
                  </a:lnTo>
                  <a:lnTo>
                    <a:pt x="3887" y="30212"/>
                  </a:lnTo>
                  <a:lnTo>
                    <a:pt x="0" y="49466"/>
                  </a:lnTo>
                  <a:lnTo>
                    <a:pt x="0" y="636346"/>
                  </a:lnTo>
                  <a:lnTo>
                    <a:pt x="3887" y="655598"/>
                  </a:lnTo>
                  <a:lnTo>
                    <a:pt x="14489" y="671317"/>
                  </a:lnTo>
                  <a:lnTo>
                    <a:pt x="30212" y="681914"/>
                  </a:lnTo>
                  <a:lnTo>
                    <a:pt x="49466" y="685800"/>
                  </a:lnTo>
                  <a:lnTo>
                    <a:pt x="636346" y="685800"/>
                  </a:lnTo>
                  <a:lnTo>
                    <a:pt x="655598" y="681914"/>
                  </a:lnTo>
                  <a:lnTo>
                    <a:pt x="671317" y="671317"/>
                  </a:lnTo>
                  <a:lnTo>
                    <a:pt x="681914" y="655598"/>
                  </a:lnTo>
                  <a:lnTo>
                    <a:pt x="685800" y="636346"/>
                  </a:lnTo>
                  <a:lnTo>
                    <a:pt x="685800" y="539750"/>
                  </a:lnTo>
                  <a:lnTo>
                    <a:pt x="310618" y="539750"/>
                  </a:lnTo>
                  <a:lnTo>
                    <a:pt x="290139" y="539567"/>
                  </a:lnTo>
                  <a:lnTo>
                    <a:pt x="247174" y="537465"/>
                  </a:lnTo>
                  <a:lnTo>
                    <a:pt x="204321" y="525238"/>
                  </a:lnTo>
                  <a:lnTo>
                    <a:pt x="171976" y="499006"/>
                  </a:lnTo>
                  <a:lnTo>
                    <a:pt x="153000" y="462078"/>
                  </a:lnTo>
                  <a:lnTo>
                    <a:pt x="147193" y="424091"/>
                  </a:lnTo>
                  <a:lnTo>
                    <a:pt x="146060" y="375193"/>
                  </a:lnTo>
                  <a:lnTo>
                    <a:pt x="146060" y="310613"/>
                  </a:lnTo>
                  <a:lnTo>
                    <a:pt x="146240" y="290137"/>
                  </a:lnTo>
                  <a:lnTo>
                    <a:pt x="148339" y="247174"/>
                  </a:lnTo>
                  <a:lnTo>
                    <a:pt x="160562" y="204319"/>
                  </a:lnTo>
                  <a:lnTo>
                    <a:pt x="186804" y="171976"/>
                  </a:lnTo>
                  <a:lnTo>
                    <a:pt x="223734" y="152990"/>
                  </a:lnTo>
                  <a:lnTo>
                    <a:pt x="261721" y="147193"/>
                  </a:lnTo>
                  <a:lnTo>
                    <a:pt x="685800" y="146050"/>
                  </a:lnTo>
                  <a:lnTo>
                    <a:pt x="685800" y="49466"/>
                  </a:lnTo>
                  <a:lnTo>
                    <a:pt x="681914" y="30212"/>
                  </a:lnTo>
                  <a:lnTo>
                    <a:pt x="671317" y="14489"/>
                  </a:lnTo>
                  <a:lnTo>
                    <a:pt x="655598" y="3887"/>
                  </a:lnTo>
                  <a:lnTo>
                    <a:pt x="636346" y="0"/>
                  </a:lnTo>
                  <a:close/>
                </a:path>
                <a:path w="685800" h="685800">
                  <a:moveTo>
                    <a:pt x="685800" y="146050"/>
                  </a:moveTo>
                  <a:lnTo>
                    <a:pt x="375193" y="146050"/>
                  </a:lnTo>
                  <a:lnTo>
                    <a:pt x="395671" y="146234"/>
                  </a:lnTo>
                  <a:lnTo>
                    <a:pt x="410058" y="146599"/>
                  </a:lnTo>
                  <a:lnTo>
                    <a:pt x="451146" y="150298"/>
                  </a:lnTo>
                  <a:lnTo>
                    <a:pt x="490558" y="165796"/>
                  </a:lnTo>
                  <a:lnTo>
                    <a:pt x="520014" y="195251"/>
                  </a:lnTo>
                  <a:lnTo>
                    <a:pt x="535512" y="234664"/>
                  </a:lnTo>
                  <a:lnTo>
                    <a:pt x="539206" y="275748"/>
                  </a:lnTo>
                  <a:lnTo>
                    <a:pt x="539750" y="310613"/>
                  </a:lnTo>
                  <a:lnTo>
                    <a:pt x="539750" y="375193"/>
                  </a:lnTo>
                  <a:lnTo>
                    <a:pt x="538618" y="424091"/>
                  </a:lnTo>
                  <a:lnTo>
                    <a:pt x="532809" y="462078"/>
                  </a:lnTo>
                  <a:lnTo>
                    <a:pt x="506751" y="506755"/>
                  </a:lnTo>
                  <a:lnTo>
                    <a:pt x="471881" y="529463"/>
                  </a:lnTo>
                  <a:lnTo>
                    <a:pt x="424091" y="538619"/>
                  </a:lnTo>
                  <a:lnTo>
                    <a:pt x="375201" y="539750"/>
                  </a:lnTo>
                  <a:lnTo>
                    <a:pt x="685800" y="539750"/>
                  </a:lnTo>
                  <a:lnTo>
                    <a:pt x="685800" y="1460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45" dirty="0"/>
              <a:t>Thanks!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498168" y="5299837"/>
            <a:ext cx="5193665" cy="21294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50" spc="-35" dirty="0">
                <a:solidFill>
                  <a:srgbClr val="FFFFFF"/>
                </a:solidFill>
                <a:latin typeface="Verdana"/>
                <a:cs typeface="Verdana"/>
                <a:hlinkClick r:id="rId3"/>
              </a:rPr>
              <a:t>mouryaadari2931@</a:t>
            </a:r>
            <a:r>
              <a:rPr lang="en-US" sz="2750" spc="-35" dirty="0">
                <a:solidFill>
                  <a:srgbClr val="FFFFFF"/>
                </a:solidFill>
                <a:latin typeface="Verdana"/>
                <a:cs typeface="Verdana"/>
                <a:hlinkClick r:id="rId3"/>
              </a:rPr>
              <a:t>g</a:t>
            </a:r>
            <a:r>
              <a:rPr sz="2750" spc="-35" dirty="0">
                <a:solidFill>
                  <a:srgbClr val="FFFFFF"/>
                </a:solidFill>
                <a:latin typeface="Verdana"/>
                <a:cs typeface="Verdana"/>
                <a:hlinkClick r:id="rId3"/>
              </a:rPr>
              <a:t>mail.com</a:t>
            </a:r>
            <a:endParaRPr sz="27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750" spc="-515" dirty="0">
                <a:solidFill>
                  <a:srgbClr val="FFFFFF"/>
                </a:solidFill>
                <a:latin typeface="Verdana"/>
                <a:cs typeface="Verdana"/>
              </a:rPr>
              <a:t>+91</a:t>
            </a:r>
            <a:r>
              <a:rPr sz="275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spc="-150" dirty="0">
                <a:solidFill>
                  <a:srgbClr val="FFFFFF"/>
                </a:solidFill>
                <a:latin typeface="Verdana"/>
                <a:cs typeface="Verdana"/>
              </a:rPr>
              <a:t>92477</a:t>
            </a:r>
            <a:r>
              <a:rPr sz="275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FFFFFF"/>
                </a:solidFill>
                <a:latin typeface="Verdana"/>
                <a:cs typeface="Verdana"/>
              </a:rPr>
              <a:t>22635</a:t>
            </a:r>
            <a:endParaRPr sz="27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750" spc="-35" dirty="0">
                <a:solidFill>
                  <a:srgbClr val="FFFFFF"/>
                </a:solidFill>
                <a:latin typeface="Verdana"/>
                <a:cs typeface="Verdana"/>
              </a:rPr>
              <a:t>@mourya_chandra_2931</a:t>
            </a:r>
            <a:endParaRPr sz="27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281</Words>
  <Application>Microsoft Office PowerPoint</Application>
  <PresentationFormat>Custom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Cambria</vt:lpstr>
      <vt:lpstr>Verdana</vt:lpstr>
      <vt:lpstr>Office Theme</vt:lpstr>
      <vt:lpstr>PowerPoint Presentation</vt:lpstr>
      <vt:lpstr>PowerPoint Presentation</vt:lpstr>
      <vt:lpstr>Introduction to AI in Sign Language</vt:lpstr>
      <vt:lpstr>Current Challenges in Communication</vt:lpstr>
      <vt:lpstr>AI-Powered Solutions</vt:lpstr>
      <vt:lpstr>Beneﬁts of AI Translation</vt:lpstr>
      <vt:lpstr>Future Developments</vt:lpstr>
      <vt:lpstr>Conclusion: A Uniﬁed Future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cp:lastModifiedBy>bharath surya</cp:lastModifiedBy>
  <cp:revision>1</cp:revision>
  <dcterms:created xsi:type="dcterms:W3CDTF">2025-02-10T17:28:37Z</dcterms:created>
  <dcterms:modified xsi:type="dcterms:W3CDTF">2025-02-10T17:40:54Z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2025-02-10T00:00:00Z</vt:filetime>
  </property>
  <property fmtid="{D5CDD505-2E9C-101B-9397-08002B2CF9AE}" pid="3" name="Creator">
    <vt:lpwstr>Chromium</vt:lpwstr>
  </property>
  <property fmtid="{D5CDD505-2E9C-101B-9397-08002B2CF9AE}" pid="4" name="LastSaved">
    <vt:filetime>2025-02-10T00:00:00Z</vt:filetime>
  </property>
  <property fmtid="{D5CDD505-2E9C-101B-9397-08002B2CF9AE}" pid="5" name="Producer">
    <vt:lpwstr>GPL Ghostscript 10.04.0</vt:lpwstr>
  </property>
</Properties>
</file>