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14" r:id="rId3"/>
    <p:sldId id="31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629"/>
    <a:srgbClr val="FF00FF"/>
    <a:srgbClr val="3DD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30" autoAdjust="0"/>
  </p:normalViewPr>
  <p:slideViewPr>
    <p:cSldViewPr>
      <p:cViewPr varScale="1">
        <p:scale>
          <a:sx n="73" d="100"/>
          <a:sy n="73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15DBE-6B15-43B8-BDB4-1BFB8EB0A94F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D388E-1982-46A5-B76C-539067D08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7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aseline="0" dirty="0" smtClean="0"/>
          </a:p>
          <a:p>
            <a:endParaRPr lang="hu-HU" baseline="0" dirty="0" smtClean="0"/>
          </a:p>
          <a:p>
            <a:r>
              <a:rPr lang="hu-HU" dirty="0" smtClean="0"/>
              <a:t>*JavaScript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*Grafikai környezet</a:t>
            </a:r>
          </a:p>
          <a:p>
            <a:r>
              <a:rPr lang="hu-HU" dirty="0" smtClean="0"/>
              <a:t>//get the gfx from the browser</a:t>
            </a:r>
          </a:p>
          <a:p>
            <a:r>
              <a:rPr lang="hu-HU" dirty="0" smtClean="0"/>
              <a:t>var canv = document.getElementById("myCanvas");//elkérni a Canvast a böngészötől az ID alapján</a:t>
            </a:r>
          </a:p>
          <a:p>
            <a:r>
              <a:rPr lang="hu-HU" dirty="0" smtClean="0"/>
              <a:t>c = canv.getContext("2d");//létrehozza a rajzoló objektumunkat c névvel. Minden rajzolást ezzel végzünk.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*Globális változók</a:t>
            </a:r>
          </a:p>
          <a:p>
            <a:r>
              <a:rPr lang="hu-HU" dirty="0" smtClean="0"/>
              <a:t>Két fő elem van a játékban: madár és az akadály. Ha lesz több, akkor azt is majd itt kell deklarálni és definiálni.</a:t>
            </a:r>
          </a:p>
          <a:p>
            <a:r>
              <a:rPr lang="hu-HU" dirty="0" smtClean="0"/>
              <a:t>Milyen paramétereik vannak?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*Eseménykezelések regisztrálása</a:t>
            </a:r>
          </a:p>
          <a:p>
            <a:r>
              <a:rPr lang="hu-HU" dirty="0" smtClean="0"/>
              <a:t>hozzunk létre az egérkattintáshoz egy eseménykezelőt</a:t>
            </a:r>
          </a:p>
          <a:p>
            <a:r>
              <a:rPr lang="hu-HU" dirty="0" smtClean="0"/>
              <a:t>canv.onclick = doClick; //Közli a böngészővel, hogy egérkattintáskor futtassa a doClick függvényünket</a:t>
            </a:r>
          </a:p>
          <a:p>
            <a:endParaRPr lang="hu-HU" dirty="0" smtClean="0"/>
          </a:p>
          <a:p>
            <a:r>
              <a:rPr lang="hu-HU" dirty="0" smtClean="0"/>
              <a:t>//A program szíve.</a:t>
            </a:r>
          </a:p>
          <a:p>
            <a:r>
              <a:rPr lang="hu-HU" dirty="0" smtClean="0"/>
              <a:t>//futtassa a gameLoop funkciónkat 25ms-enként, ez 40fps (1000/25)</a:t>
            </a:r>
          </a:p>
          <a:p>
            <a:r>
              <a:rPr lang="hu-HU" dirty="0" smtClean="0"/>
              <a:t>//itt nem futunk bele, de nagyob kód esetén nem lehet fix értéket beállítani, mert a gameLoop lefutás ideje is számít.</a:t>
            </a:r>
          </a:p>
          <a:p>
            <a:r>
              <a:rPr lang="hu-HU" dirty="0" smtClean="0"/>
              <a:t>//az időzítés: idő amig lefutott a gameloop=loopTime</a:t>
            </a:r>
          </a:p>
          <a:p>
            <a:r>
              <a:rPr lang="hu-HU" dirty="0" smtClean="0"/>
              <a:t>//várakozási idő 40fps-hez = 25-loopTime. Tehát mindig annyit várunk, hogy 25ms legyen a ciklusidő</a:t>
            </a:r>
          </a:p>
          <a:p>
            <a:r>
              <a:rPr lang="hu-HU" dirty="0" smtClean="0"/>
              <a:t>var interval = setInterval(gameLoop, 25); //runs gameLoop ciclicly</a:t>
            </a:r>
          </a:p>
          <a:p>
            <a:endParaRPr lang="hu-HU" dirty="0" smtClean="0"/>
          </a:p>
          <a:p>
            <a:r>
              <a:rPr lang="hu-HU" dirty="0" smtClean="0"/>
              <a:t>*gameLoop</a:t>
            </a:r>
          </a:p>
          <a:p>
            <a:r>
              <a:rPr lang="hu-HU" dirty="0" smtClean="0"/>
              <a:t>Két részből áll:</a:t>
            </a:r>
          </a:p>
          <a:p>
            <a:r>
              <a:rPr lang="hu-HU" dirty="0" smtClean="0"/>
              <a:t>Elöszőr számolunk</a:t>
            </a:r>
          </a:p>
          <a:p>
            <a:r>
              <a:rPr lang="hu-HU" dirty="0" smtClean="0"/>
              <a:t>Aztán megjelenítünk.</a:t>
            </a:r>
          </a:p>
          <a:p>
            <a:endParaRPr lang="hu-HU" dirty="0" smtClean="0"/>
          </a:p>
          <a:p>
            <a:r>
              <a:rPr lang="hu-HU" dirty="0" smtClean="0"/>
              <a:t>function gameLoop()</a:t>
            </a:r>
          </a:p>
          <a:p>
            <a:r>
              <a:rPr lang="hu-HU" dirty="0" smtClean="0"/>
              <a:t>{</a:t>
            </a:r>
          </a:p>
          <a:p>
            <a:endParaRPr lang="hu-HU" dirty="0" smtClean="0"/>
          </a:p>
          <a:p>
            <a:r>
              <a:rPr lang="hu-HU" dirty="0" smtClean="0"/>
              <a:t>    //SZÁMOLÁS</a:t>
            </a:r>
          </a:p>
          <a:p>
            <a:r>
              <a:rPr lang="hu-HU" dirty="0" smtClean="0"/>
              <a:t>    //menjen a cső jobbról balra</a:t>
            </a:r>
          </a:p>
          <a:p>
            <a:r>
              <a:rPr lang="hu-HU" dirty="0" smtClean="0"/>
              <a:t>    pipeAndHole.x-=1;</a:t>
            </a:r>
          </a:p>
          <a:p>
            <a:r>
              <a:rPr lang="hu-HU" dirty="0" smtClean="0"/>
              <a:t>    if(pipeAndHole.x&lt;0)//ha elér a szélére, akkor ugorjon vissza az elejére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pipeAndHole.x = canv.width;</a:t>
            </a:r>
          </a:p>
          <a:p>
            <a:r>
              <a:rPr lang="hu-HU" dirty="0" smtClean="0"/>
              <a:t>        pipeAndHole.height=Math.random()*(canv.height-100);</a:t>
            </a:r>
          </a:p>
          <a:p>
            <a:r>
              <a:rPr lang="hu-HU" dirty="0" smtClean="0"/>
              <a:t>    }</a:t>
            </a:r>
          </a:p>
          <a:p>
            <a:endParaRPr lang="hu-HU" dirty="0" smtClean="0"/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//esik lefelé a madár</a:t>
            </a:r>
          </a:p>
          <a:p>
            <a:r>
              <a:rPr lang="hu-HU" dirty="0" smtClean="0"/>
              <a:t>    bird.y+=0.5;//40fps-nél 40*0.5=20pixelt sűlyed másodpercenként</a:t>
            </a:r>
          </a:p>
          <a:p>
            <a:r>
              <a:rPr lang="hu-HU" dirty="0" smtClean="0"/>
              <a:t>    //Ha kiesik alul  madár</a:t>
            </a:r>
          </a:p>
          <a:p>
            <a:r>
              <a:rPr lang="hu-HU" dirty="0" smtClean="0"/>
              <a:t>    if(bird.y&gt;cínv.height)</a:t>
            </a:r>
          </a:p>
          <a:p>
            <a:r>
              <a:rPr lang="hu-HU" dirty="0" smtClean="0"/>
              <a:t>    {</a:t>
            </a:r>
          </a:p>
          <a:p>
            <a:r>
              <a:rPr lang="hu-HU" dirty="0" smtClean="0"/>
              <a:t>        bird.y=150;</a:t>
            </a:r>
          </a:p>
          <a:p>
            <a:r>
              <a:rPr lang="hu-HU" dirty="0" smtClean="0"/>
              <a:t>    }</a:t>
            </a:r>
          </a:p>
          <a:p>
            <a:r>
              <a:rPr lang="hu-HU" dirty="0" smtClean="0"/>
              <a:t>    </a:t>
            </a:r>
          </a:p>
          <a:p>
            <a:endParaRPr lang="hu-HU" dirty="0" smtClean="0"/>
          </a:p>
          <a:p>
            <a:r>
              <a:rPr lang="hu-HU" dirty="0" smtClean="0"/>
              <a:t>    //MEGJELENÍTÉS</a:t>
            </a:r>
          </a:p>
          <a:p>
            <a:r>
              <a:rPr lang="hu-HU" dirty="0" smtClean="0"/>
              <a:t>    //clear background</a:t>
            </a:r>
          </a:p>
          <a:p>
            <a:r>
              <a:rPr lang="hu-HU" dirty="0" smtClean="0"/>
              <a:t>    c.fillStyle = "skyblue";</a:t>
            </a:r>
          </a:p>
          <a:p>
            <a:r>
              <a:rPr lang="hu-HU" dirty="0" smtClean="0"/>
              <a:t>    c.fillRect(0,0,canv.width,canv.height); // Fill the whole canvas with sky</a:t>
            </a:r>
          </a:p>
          <a:p>
            <a:r>
              <a:rPr lang="hu-HU" dirty="0" smtClean="0"/>
              <a:t>    </a:t>
            </a:r>
          </a:p>
          <a:p>
            <a:r>
              <a:rPr lang="hu-HU" dirty="0" smtClean="0"/>
              <a:t>    //akadály</a:t>
            </a:r>
          </a:p>
          <a:p>
            <a:r>
              <a:rPr lang="hu-HU" dirty="0" smtClean="0"/>
              <a:t>    c.fillStyle = "green";</a:t>
            </a:r>
          </a:p>
          <a:p>
            <a:r>
              <a:rPr lang="hu-HU" dirty="0" smtClean="0"/>
              <a:t>    c.fillRect(pipeAndHole.x,0,15,canv.height);</a:t>
            </a:r>
          </a:p>
          <a:p>
            <a:endParaRPr lang="hu-HU" dirty="0" smtClean="0"/>
          </a:p>
          <a:p>
            <a:r>
              <a:rPr lang="hu-HU" dirty="0" smtClean="0"/>
              <a:t>    //madár</a:t>
            </a:r>
          </a:p>
          <a:p>
            <a:r>
              <a:rPr lang="hu-HU" dirty="0" smtClean="0"/>
              <a:t>    c.fillStyle = "blue";</a:t>
            </a:r>
          </a:p>
          <a:p>
            <a:r>
              <a:rPr lang="hu-HU" dirty="0" smtClean="0"/>
              <a:t>    c.fillRect(bird.x, bird.y, 40,40);</a:t>
            </a:r>
          </a:p>
          <a:p>
            <a:endParaRPr lang="hu-HU" dirty="0" smtClean="0"/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*Eseménykezelő</a:t>
            </a:r>
          </a:p>
          <a:p>
            <a:r>
              <a:rPr lang="hu-HU" dirty="0" smtClean="0"/>
              <a:t>function doClick()</a:t>
            </a:r>
          </a:p>
          <a:p>
            <a:r>
              <a:rPr lang="hu-HU" dirty="0" smtClean="0"/>
              <a:t>{</a:t>
            </a:r>
          </a:p>
          <a:p>
            <a:r>
              <a:rPr lang="hu-HU" dirty="0" smtClean="0"/>
              <a:t>	bird.y-=50;//egérkattintásra emelkedjen a madár</a:t>
            </a:r>
          </a:p>
          <a:p>
            <a:r>
              <a:rPr lang="hu-HU" dirty="0" smtClean="0"/>
              <a:t>}</a:t>
            </a:r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Ez így már egy működő váz.</a:t>
            </a:r>
          </a:p>
          <a:p>
            <a:r>
              <a:rPr lang="hu-HU" dirty="0" smtClean="0"/>
              <a:t>Próbáljuk ki:</a:t>
            </a:r>
          </a:p>
          <a:p>
            <a:r>
              <a:rPr lang="hu-HU" dirty="0" smtClean="0"/>
              <a:t>folyamatosan jön az oszlop</a:t>
            </a:r>
          </a:p>
          <a:p>
            <a:r>
              <a:rPr lang="hu-HU" dirty="0" smtClean="0"/>
              <a:t>kattintással vezéreljük a madarat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D388E-1982-46A5-B76C-539067D080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1/24/2021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945" y="404664"/>
            <a:ext cx="8892480" cy="936104"/>
          </a:xfrm>
        </p:spPr>
        <p:txBody>
          <a:bodyPr>
            <a:normAutofit/>
          </a:bodyPr>
          <a:lstStyle/>
          <a:p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#include 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&lt;</a:t>
            </a:r>
            <a:r>
              <a:rPr lang="hu-HU" sz="3600" b="0" cap="none" dirty="0" smtClean="0">
                <a:latin typeface="Arial" pitchFamily="34" charset="0"/>
              </a:rPr>
              <a:t>GameDev</a:t>
            </a:r>
            <a:r>
              <a:rPr lang="hu-HU" sz="3600" b="0" cap="none" dirty="0" smtClean="0">
                <a:solidFill>
                  <a:srgbClr val="FFFF00"/>
                </a:solidFill>
                <a:latin typeface="Arial" pitchFamily="34" charset="0"/>
              </a:rPr>
              <a:t>4</a:t>
            </a:r>
            <a:r>
              <a:rPr lang="hu-HU" sz="3600" b="0" cap="none" dirty="0" smtClean="0">
                <a:latin typeface="Arial" pitchFamily="34" charset="0"/>
              </a:rPr>
              <a:t>Beginners-5.h</a:t>
            </a:r>
            <a:r>
              <a:rPr lang="hu-HU" b="0" cap="none" dirty="0" smtClean="0">
                <a:solidFill>
                  <a:srgbClr val="FFFF00"/>
                </a:solidFill>
                <a:latin typeface="Arial" pitchFamily="34" charset="0"/>
              </a:rPr>
              <a:t>&gt;</a:t>
            </a:r>
            <a:endParaRPr lang="en-US" b="0" cap="none" dirty="0">
              <a:solidFill>
                <a:srgbClr val="FFFF00"/>
              </a:solidFill>
              <a:latin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3952" y="29344"/>
            <a:ext cx="6480048" cy="384448"/>
          </a:xfrm>
        </p:spPr>
        <p:txBody>
          <a:bodyPr/>
          <a:lstStyle/>
          <a:p>
            <a:r>
              <a:rPr lang="hu-HU" dirty="0" smtClean="0"/>
              <a:t>Funny, easy and usefull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484784"/>
            <a:ext cx="9120269" cy="5353095"/>
            <a:chOff x="0" y="1484784"/>
            <a:chExt cx="9120269" cy="535309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484784"/>
              <a:ext cx="9120269" cy="5353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51920" y="1484784"/>
              <a:ext cx="504056" cy="122413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851920" y="5085184"/>
              <a:ext cx="504056" cy="172819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8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Működő 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- 02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3"/>
            <a:ext cx="8964488" cy="564161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3100" b="1" dirty="0" smtClean="0">
                <a:solidFill>
                  <a:srgbClr val="0070C0"/>
                </a:solidFill>
              </a:rPr>
              <a:t>Folyamatosan fut a program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Reagál </a:t>
            </a:r>
            <a:r>
              <a:rPr lang="hu-HU" sz="2700" dirty="0" smtClean="0">
                <a:solidFill>
                  <a:srgbClr val="0070C0"/>
                </a:solidFill>
              </a:rPr>
              <a:t>a kattintásra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Számol és rajzol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sz="2700" dirty="0" smtClean="0">
                <a:solidFill>
                  <a:srgbClr val="0070C0"/>
                </a:solidFill>
              </a:rPr>
              <a:t>Kész a minimális szerkezete a </a:t>
            </a:r>
            <a:r>
              <a:rPr lang="hu-HU" sz="2700" dirty="0" smtClean="0">
                <a:solidFill>
                  <a:srgbClr val="0070C0"/>
                </a:solidFill>
              </a:rPr>
              <a:t>programnak: </a:t>
            </a:r>
            <a:r>
              <a:rPr lang="hu-HU" sz="2700" dirty="0">
                <a:solidFill>
                  <a:schemeClr val="accent2">
                    <a:lumMod val="50000"/>
                  </a:schemeClr>
                </a:solidFill>
              </a:rPr>
              <a:t>eseménykezelők, függvények, gameLoop, </a:t>
            </a:r>
            <a:r>
              <a:rPr lang="hu-HU" sz="2700" dirty="0" smtClean="0">
                <a:solidFill>
                  <a:schemeClr val="accent2">
                    <a:lumMod val="50000"/>
                  </a:schemeClr>
                </a:solidFill>
              </a:rPr>
              <a:t>Main</a:t>
            </a:r>
            <a:endParaRPr lang="hu-HU" sz="2700" dirty="0" smtClean="0">
              <a:solidFill>
                <a:srgbClr val="0070C0"/>
              </a:solidFill>
            </a:endParaRP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sz="2700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Következő lépések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Score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Akadály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Ütközések detektálása – oszlop, pálya széle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Játék vége és </a:t>
            </a:r>
            <a:r>
              <a:rPr lang="hu-HU" dirty="0" smtClean="0">
                <a:solidFill>
                  <a:srgbClr val="0070C0"/>
                </a:solidFill>
              </a:rPr>
              <a:t>újraindulás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Finomítások, hangulati elemek (grafika, kép, hang)</a:t>
            </a:r>
            <a:endParaRPr lang="hu-HU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endParaRPr lang="hu-HU" b="1" dirty="0" smtClean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b="1" dirty="0" smtClean="0">
                <a:solidFill>
                  <a:srgbClr val="0070C0"/>
                </a:solidFill>
              </a:rPr>
              <a:t>Másolat készítése – ebben dolgozunk tovább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myFlappyBird02.js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myFlappyBird02.html</a:t>
            </a:r>
          </a:p>
          <a:p>
            <a:pPr lvl="1">
              <a:spcBef>
                <a:spcPts val="0"/>
              </a:spcBef>
              <a:buClr>
                <a:srgbClr val="FF00FF"/>
              </a:buClr>
              <a:buFont typeface="Arial" pitchFamily="34" charset="0"/>
              <a:buChar char="#"/>
            </a:pPr>
            <a:r>
              <a:rPr lang="hu-HU" dirty="0" smtClean="0">
                <a:solidFill>
                  <a:srgbClr val="0070C0"/>
                </a:solidFill>
              </a:rPr>
              <a:t>HTML-ben  script forrása: </a:t>
            </a:r>
            <a:r>
              <a:rPr lang="hu-HU" dirty="0">
                <a:solidFill>
                  <a:srgbClr val="0070C0"/>
                </a:solidFill>
              </a:rPr>
              <a:t>myFlappyBird02.js</a:t>
            </a:r>
            <a:endParaRPr lang="hu-HU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777686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r>
              <a:rPr lang="hu-HU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– gameLoop : rajzol</a:t>
            </a:r>
            <a:r>
              <a:rPr lang="hu-HU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7729"/>
            <a:ext cx="8964488" cy="5760640"/>
          </a:xfrm>
        </p:spPr>
        <p:txBody>
          <a:bodyPr>
            <a:normAutofit/>
          </a:bodyPr>
          <a:lstStyle/>
          <a:p>
            <a:pPr marL="36576" indent="0">
              <a:buClr>
                <a:srgbClr val="FF00FF"/>
              </a:buClr>
              <a:buNone/>
            </a:pPr>
            <a:endParaRPr lang="hu-HU" sz="3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9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3261</TotalTime>
  <Words>419</Words>
  <Application>Microsoft Office PowerPoint</Application>
  <PresentationFormat>On-screen Show (4:3)</PresentationFormat>
  <Paragraphs>107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#include &lt;GameDev4Beginners-5.h&gt;</vt:lpstr>
      <vt:lpstr>{Működő program - 02}</vt:lpstr>
      <vt:lpstr>{A program – gameLoop : rajzol}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[Game  Development 4 beginners]</dc:title>
  <dc:creator>Akos</dc:creator>
  <cp:lastModifiedBy>Akos</cp:lastModifiedBy>
  <cp:revision>149</cp:revision>
  <dcterms:created xsi:type="dcterms:W3CDTF">2021-01-05T10:09:45Z</dcterms:created>
  <dcterms:modified xsi:type="dcterms:W3CDTF">2021-01-24T21:28:14Z</dcterms:modified>
</cp:coreProperties>
</file>