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mezeh oyinlayefa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7-10T07:58:27.481">
    <p:pos x="6000" y="0"/>
    <p:text>Victim Details:
•
•
•
•
IP address: 10.1.17.215
Host name: DESKTOP-L8C5GSJ
MAC address: 00:d0:b7:26:4a:74
Windows user account name: shutchenson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e787ff66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e787ff66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e787ff665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e787ff665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Screenshot 2025-07-10 at 8.25.46 AM.png"/>
          <p:cNvPicPr preferRelativeResize="0"/>
          <p:nvPr/>
        </p:nvPicPr>
        <p:blipFill rotWithShape="1">
          <a:blip r:embed="rId3">
            <a:alphaModFix/>
          </a:blip>
          <a:srcRect b="48912" l="1040" r="35495" t="4106"/>
          <a:stretch/>
        </p:blipFill>
        <p:spPr>
          <a:xfrm>
            <a:off x="48725" y="946413"/>
            <a:ext cx="6163973" cy="31508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0"/>
            <a:ext cx="9144000" cy="112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232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Title: Malware Infection Summary </a:t>
            </a:r>
            <a:endParaRPr sz="232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 (Emotet-style Loader Activity)</a:t>
            </a:r>
            <a:endParaRPr sz="232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>
                <a:solidFill>
                  <a:schemeClr val="dk2"/>
                </a:solidFill>
              </a:rPr>
              <a:t>Contents:</a:t>
            </a:r>
            <a:endParaRPr sz="2320">
              <a:solidFill>
                <a:schemeClr val="dk2"/>
              </a:solidFill>
            </a:endParaRPr>
          </a:p>
        </p:txBody>
      </p:sp>
      <p:pic>
        <p:nvPicPr>
          <p:cNvPr id="56" name="Google Shape;56;p13" title="Screenshot 2025-07-10 at 11.21.25 AM.png"/>
          <p:cNvPicPr preferRelativeResize="0"/>
          <p:nvPr/>
        </p:nvPicPr>
        <p:blipFill rotWithShape="1">
          <a:blip r:embed="rId4">
            <a:alphaModFix/>
          </a:blip>
          <a:srcRect b="6449" l="2902" r="1931" t="14324"/>
          <a:stretch/>
        </p:blipFill>
        <p:spPr>
          <a:xfrm>
            <a:off x="6163975" y="917825"/>
            <a:ext cx="2980025" cy="32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2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Malicious Payload and Persistence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835175" y="863550"/>
            <a:ext cx="2475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Delivered script contains: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objShell.Run → executes hidden PowerShell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Downloads multiple files (TeamViewer.exe, DLLs, .ps1)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Creates a shortcut in Startup folder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Persistence achieved via: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%APPDATA%\Startup\TeamViewer.lnk</a:t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FFFF"/>
                </a:solidFill>
              </a:rPr>
              <a:t>Files stored in C:\ProgramData\huo</a:t>
            </a:r>
            <a:endParaRPr sz="12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67500" y="3813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Indicators of Compromise (IOCs) &amp; Mitigation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5344350" y="610850"/>
            <a:ext cx="3651900" cy="21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Victim → Malicious IP: 5.252.153.241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Initial request:   GET/api/file/get-file/264872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3333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Payload delivered :                           VBScript that runs PowerShell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Mimics: Microsoft Teams,Azure,TeamViewer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050375" y="3130888"/>
            <a:ext cx="1825500" cy="1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0" name="Google Shape;70;p15" title="Screenshot 2025-07-10 at 11.38.1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30888"/>
            <a:ext cx="4353150" cy="197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Screenshot 2025-07-10 at 10.57.14 AM.png"/>
          <p:cNvPicPr preferRelativeResize="0"/>
          <p:nvPr/>
        </p:nvPicPr>
        <p:blipFill rotWithShape="1">
          <a:blip r:embed="rId4">
            <a:alphaModFix/>
          </a:blip>
          <a:srcRect b="15361" l="0" r="36724" t="17025"/>
          <a:stretch/>
        </p:blipFill>
        <p:spPr>
          <a:xfrm>
            <a:off x="0" y="610838"/>
            <a:ext cx="5344348" cy="25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5448000" y="2665300"/>
            <a:ext cx="25350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Recommendations:</a:t>
            </a:r>
            <a:endParaRPr sz="2300">
              <a:solidFill>
                <a:schemeClr val="dk2"/>
              </a:solidFill>
            </a:endParaRPr>
          </a:p>
        </p:txBody>
      </p:sp>
      <p:pic>
        <p:nvPicPr>
          <p:cNvPr id="73" name="Google Shape;73;p15" title="Screenshot 2025-07-10 at 11.49.22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4636" y="3179500"/>
            <a:ext cx="3721738" cy="187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