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5"/>
  </p:sldMasterIdLst>
  <p:sldIdLst>
    <p:sldId id="258" r:id="rId46"/>
    <p:sldId id="256" r:id="rId47"/>
    <p:sldId id="257" r:id="rId48"/>
    <p:sldId id="259" r:id="rId49"/>
    <p:sldId id="261" r:id="rId50"/>
    <p:sldId id="266" r:id="rId51"/>
    <p:sldId id="262" r:id="rId52"/>
    <p:sldId id="263" r:id="rId53"/>
    <p:sldId id="264" r:id="rId54"/>
    <p:sldId id="265" r:id="rId55"/>
    <p:sldId id="26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2.xml"/><Relationship Id="rId50" Type="http://schemas.openxmlformats.org/officeDocument/2006/relationships/slide" Target="slides/slide5.xml"/><Relationship Id="rId55" Type="http://schemas.openxmlformats.org/officeDocument/2006/relationships/slide" Target="slides/slide10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Master" Target="slideMasters/slideMaster1.xml"/><Relationship Id="rId53" Type="http://schemas.openxmlformats.org/officeDocument/2006/relationships/slide" Target="slides/slide8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3.xml"/><Relationship Id="rId56" Type="http://schemas.openxmlformats.org/officeDocument/2006/relationships/slide" Target="slides/slide11.xml"/><Relationship Id="rId8" Type="http://schemas.openxmlformats.org/officeDocument/2006/relationships/customXml" Target="../customXml/item8.xml"/><Relationship Id="rId51" Type="http://schemas.openxmlformats.org/officeDocument/2006/relationships/slide" Target="slides/slide6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1.xml"/><Relationship Id="rId59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4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" Target="slides/slide7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50108-52BD-95F4-3873-E0E6FBC83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07C58D-534E-E154-5CD3-3BC4E55E7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AC721-D70D-9972-1B97-29C6C59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B8B4E-2FBB-BB76-15A6-D8A0D40D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A5D2C-12C6-6FBC-15C0-698D91C8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22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7029-EC3E-C240-B1D2-F23B6B8B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B5EC06-6099-BFC0-EB83-2CDA1A9A7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AFBB6-1335-977B-A4FC-BD9E3B09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AE161-E605-DEB4-5C06-4B3C7921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E49C-6DF9-ABD6-597B-F509BEFB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1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A6D7EC-0808-C04E-29C3-10336F02A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BDC9-E8DE-904F-7E12-AB1830901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2B1C4-4439-9403-3908-1861DCE8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A2037-9F67-2494-E969-850CA73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68BA3-5C5B-6C9C-D01F-E6EF95EF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5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623A-8E11-A4CC-D6AD-19580C74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6783B-501F-6A01-5C45-0B9F8E24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5E847-B9D6-43C0-1E9B-B6BB9F17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85C2D-8095-A76A-9779-50CB048D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E179-6999-809D-5332-AF62447E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89D9-2695-F324-1585-0BE4D0996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8CEA0-373D-ADF1-C80C-FDF39987C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6ECD-1A18-CE98-833A-1B4FADE1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7720C-5316-C66C-58D1-B0107916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EEA36-A3AE-CEC1-4515-E979D5C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9819-814D-72B8-26BD-D0A351F1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09DE3-1970-CD11-87F8-C644368D6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75434C-C9FF-E687-40BE-BD483F087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7DCC4-C618-5E43-F000-55A03706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0B4AA8-80CE-C75A-4E5B-E4C0821C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CE142-C120-A415-547E-C763933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1091-6FFD-E3C9-8A03-3E97F233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ECF0B-61DD-3198-2CEE-202ABE8B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CF7F-A301-B262-471F-97D2C590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5DAE4A-D9E2-1732-EF24-2AA78BE92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9D99E3-C04A-E668-86A5-3851D12DD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94CE9-6028-5C1B-4EA3-5CB2A630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E30E43-3A56-A917-6843-F8EEC9B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9CBFFE-6AB5-BB24-F412-60C44DAB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1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E7075-8717-F5BD-95AC-1F84A7C0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57C3E-6783-6F7E-414C-680809B8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8ED0CE-1AE7-9CCC-4E90-BF3CB88F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CA962-CBAF-C163-1212-DE7C5A1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33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72E4FD-AB30-40C9-2A37-5870F5AD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A59A52-21FD-1E85-276B-70163586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2A3F0-1336-046B-E944-0A045520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C585E-AA7E-12BA-B097-A5DB1534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F94CE-D277-7B96-A570-19FB2E451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404D7B-8749-E195-4624-B89BB4FEA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B4DA8-7FF2-537D-7A33-686AE30A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39E28-3759-B301-6750-6050CE70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EB0A7-32E6-13BF-B4F7-742CC0C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8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C0371-F61D-849B-1633-6F1D1090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ED06AD-CE11-9EDB-F052-FAB0FCCBD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5EB956-CC76-BC34-A89A-E7A070A4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08DCC-7E30-B660-1BD3-572EAA0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A90C0-379E-65C0-C180-4072EBFA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1E6817-B9AA-DC79-3932-5AF8161E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0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9A24D7-6EB4-B1A9-A9FA-03CC42FA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BBA8B-8EE8-59EC-C78C-97B8A0DB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F8622-83B8-94B0-C6BE-0BF1C967F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D504-C309-4282-A668-90DA6EB55DE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73972-BDAC-EA25-7330-3259BCFED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F7A9A-6F5D-9D60-5FAB-E1AB7C82A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80FF-BEEA-4435-B06B-E1143C1CAA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34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3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32.xml"/><Relationship Id="rId10" Type="http://schemas.openxmlformats.org/officeDocument/2006/relationships/customXml" Target="../../customXml/item37.xml"/><Relationship Id="rId4" Type="http://schemas.openxmlformats.org/officeDocument/2006/relationships/customXml" Target="../../customXml/item31.xml"/><Relationship Id="rId9" Type="http://schemas.openxmlformats.org/officeDocument/2006/relationships/customXml" Target="../../customXml/item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9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4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customXml" Target="../../customXml/item40.xml"/><Relationship Id="rId7" Type="http://schemas.openxmlformats.org/officeDocument/2006/relationships/customXml" Target="../../customXml/item44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3.xml"/><Relationship Id="rId5" Type="http://schemas.openxmlformats.org/officeDocument/2006/relationships/customXml" Target="../../customXml/item42.xml"/><Relationship Id="rId4" Type="http://schemas.openxmlformats.org/officeDocument/2006/relationships/customXml" Target="../../customXml/item41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6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5.xml"/><Relationship Id="rId5" Type="http://schemas.openxmlformats.org/officeDocument/2006/relationships/customXml" Target="../../customXml/item14.xml"/><Relationship Id="rId10" Type="http://schemas.openxmlformats.org/officeDocument/2006/relationships/image" Target="../media/image1.png"/><Relationship Id="rId4" Type="http://schemas.openxmlformats.org/officeDocument/2006/relationships/customXml" Target="../../customXml/item13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.xml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24.xml"/><Relationship Id="rId12" Type="http://schemas.openxmlformats.org/officeDocument/2006/relationships/image" Target="../media/image1.png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23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2.xml"/><Relationship Id="rId10" Type="http://schemas.openxmlformats.org/officeDocument/2006/relationships/customXml" Target="../../customXml/item27.xml"/><Relationship Id="rId4" Type="http://schemas.openxmlformats.org/officeDocument/2006/relationships/customXml" Target="../../customXml/item21.xml"/><Relationship Id="rId9" Type="http://schemas.openxmlformats.org/officeDocument/2006/relationships/customXml" Target="../../customXml/item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2C4AC-1EB8-5864-123B-357E654D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영화자리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059DB-9DA1-E7C2-1A1F-1B33D616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우주</a:t>
            </a:r>
            <a:endParaRPr lang="en-US" altLang="ko-KR" dirty="0"/>
          </a:p>
          <a:p>
            <a:r>
              <a:rPr lang="ko-KR" altLang="en-US" dirty="0"/>
              <a:t>영화 </a:t>
            </a:r>
            <a:r>
              <a:rPr lang="en-US" altLang="ko-KR" dirty="0"/>
              <a:t>&gt; </a:t>
            </a:r>
            <a:r>
              <a:rPr lang="ko-KR" altLang="en-US" dirty="0"/>
              <a:t>별</a:t>
            </a:r>
            <a:endParaRPr lang="en-US" altLang="ko-KR" dirty="0"/>
          </a:p>
          <a:p>
            <a:r>
              <a:rPr lang="ko-KR" altLang="en-US" dirty="0" err="1"/>
              <a:t>좋아요리스트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은하수</a:t>
            </a:r>
            <a:endParaRPr lang="en-US" altLang="ko-KR" dirty="0"/>
          </a:p>
          <a:p>
            <a:r>
              <a:rPr lang="ko-KR" altLang="en-US" dirty="0"/>
              <a:t>플레이리스트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 &gt; </a:t>
            </a:r>
            <a:r>
              <a:rPr lang="ko-KR" altLang="en-US" dirty="0"/>
              <a:t>별자리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7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6" y="1381047"/>
            <a:ext cx="167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Community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29437" y="4031035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129437" y="4512126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Image"/>
          <p:cNvGrpSpPr/>
          <p:nvPr>
            <p:custDataLst>
              <p:custData r:id="rId7"/>
            </p:custDataLst>
          </p:nvPr>
        </p:nvGrpSpPr>
        <p:grpSpPr>
          <a:xfrm>
            <a:off x="1190912" y="4539219"/>
            <a:ext cx="1742899" cy="1962488"/>
            <a:chOff x="4037608" y="2896991"/>
            <a:chExt cx="1059255" cy="1059255"/>
          </a:xfrm>
        </p:grpSpPr>
        <p:sp>
          <p:nvSpPr>
            <p:cNvPr id="5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1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2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3" name="Image"/>
          <p:cNvGrpSpPr/>
          <p:nvPr>
            <p:custDataLst>
              <p:custData r:id="rId8"/>
            </p:custDataLst>
          </p:nvPr>
        </p:nvGrpSpPr>
        <p:grpSpPr>
          <a:xfrm>
            <a:off x="1578560" y="4551241"/>
            <a:ext cx="1742899" cy="1962488"/>
            <a:chOff x="4037608" y="2896991"/>
            <a:chExt cx="1059255" cy="1059255"/>
          </a:xfrm>
        </p:grpSpPr>
        <p:sp>
          <p:nvSpPr>
            <p:cNvPr id="7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5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6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87" name="Image"/>
          <p:cNvGrpSpPr/>
          <p:nvPr>
            <p:custDataLst>
              <p:custData r:id="rId9"/>
            </p:custDataLst>
          </p:nvPr>
        </p:nvGrpSpPr>
        <p:grpSpPr>
          <a:xfrm>
            <a:off x="2008213" y="4551241"/>
            <a:ext cx="1742899" cy="1962488"/>
            <a:chOff x="4037608" y="2896991"/>
            <a:chExt cx="1059255" cy="1059255"/>
          </a:xfrm>
        </p:grpSpPr>
        <p:sp>
          <p:nvSpPr>
            <p:cNvPr id="88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9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0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1" name="Image"/>
          <p:cNvGrpSpPr/>
          <p:nvPr>
            <p:custDataLst>
              <p:custData r:id="rId10"/>
            </p:custDataLst>
          </p:nvPr>
        </p:nvGrpSpPr>
        <p:grpSpPr>
          <a:xfrm>
            <a:off x="2500810" y="4539219"/>
            <a:ext cx="1742899" cy="1962488"/>
            <a:chOff x="4037608" y="2896991"/>
            <a:chExt cx="1059255" cy="1059255"/>
          </a:xfrm>
        </p:grpSpPr>
        <p:sp>
          <p:nvSpPr>
            <p:cNvPr id="9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383984" y="4558003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66133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TMDB schema=</a:t>
            </a:r>
            <a:r>
              <a:rPr lang="en-US" altLang="ko-KR" dirty="0" err="1" smtClean="0"/>
              <a:t>top_rated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5" y="1603006"/>
            <a:ext cx="8707957" cy="50711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92055" y="3730966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2263" y="315704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92055" y="3426928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29425" y="4968847"/>
            <a:ext cx="676406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79529" y="5307050"/>
            <a:ext cx="789140" cy="3382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2966"/>
            <a:ext cx="76390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514382"/>
              </p:ext>
            </p:extLst>
          </p:nvPr>
        </p:nvGraphicFramePr>
        <p:xfrm>
          <a:off x="502816" y="363677"/>
          <a:ext cx="11598988" cy="6933588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2162398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  <a:gridCol w="2491304">
                  <a:extLst>
                    <a:ext uri="{9D8B030D-6E8A-4147-A177-3AD203B41FA5}">
                      <a16:colId xmlns:a16="http://schemas.microsoft.com/office/drawing/2014/main" val="815969821"/>
                    </a:ext>
                  </a:extLst>
                </a:gridCol>
                <a:gridCol w="5840963">
                  <a:extLst>
                    <a:ext uri="{9D8B030D-6E8A-4147-A177-3AD203B41FA5}">
                      <a16:colId xmlns:a16="http://schemas.microsoft.com/office/drawing/2014/main" val="1296901557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장고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(08pjt)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(09pjt)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영화 목록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영화 상세페이지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영화 페이지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MovieCard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RandomView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랜덤추천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많은 영화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내가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영화 장르 카운트 후 가장 높은 장르의 영화 랜덤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팔로잉한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사람의 플레이리스트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검색기능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리뷰 목록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리뷰 생성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상세 페이지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댓글 데이터 저장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리뷰 좋아요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WatchListItem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WatchListForm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리뷰 생성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생성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en-US" altLang="ko-KR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영화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서치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상세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영화 리스트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출력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단일 리뷰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담기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별자리에 있는 영화가 내 좋아요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/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리스트에 추가됨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로그아웃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프로필 조회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-.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팔로우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SignUpView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LoginView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(v-if else logout)</a:t>
                      </a: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ProfileView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en-US" altLang="ko-K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LikedListItem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프로필  조회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좋아요 리스트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은하수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별자리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감상가능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-.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팔로잉</a:t>
                      </a:r>
                      <a:r>
                        <a:rPr lang="ko-KR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리스트 확인가능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3438B2-FF46-A818-25F5-F450624B5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30717"/>
              </p:ext>
            </p:extLst>
          </p:nvPr>
        </p:nvGraphicFramePr>
        <p:xfrm>
          <a:off x="502816" y="363677"/>
          <a:ext cx="10653487" cy="6775552"/>
        </p:xfrm>
        <a:graphic>
          <a:graphicData uri="http://schemas.openxmlformats.org/drawingml/2006/table">
            <a:tbl>
              <a:tblPr/>
              <a:tblGrid>
                <a:gridCol w="1104323">
                  <a:extLst>
                    <a:ext uri="{9D8B030D-6E8A-4147-A177-3AD203B41FA5}">
                      <a16:colId xmlns:a16="http://schemas.microsoft.com/office/drawing/2014/main" val="3519969282"/>
                    </a:ext>
                  </a:extLst>
                </a:gridCol>
                <a:gridCol w="9549164">
                  <a:extLst>
                    <a:ext uri="{9D8B030D-6E8A-4147-A177-3AD203B41FA5}">
                      <a16:colId xmlns:a16="http://schemas.microsoft.com/office/drawing/2014/main" val="259753984"/>
                    </a:ext>
                  </a:extLst>
                </a:gridCol>
              </a:tblGrid>
              <a:tr h="50758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주요기능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199367"/>
                  </a:ext>
                </a:extLst>
              </a:tr>
              <a:tr h="1356864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영화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01321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커뮤니티</a:t>
                      </a: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좋아요가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겹치면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팔로잉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178622"/>
                  </a:ext>
                </a:extLst>
              </a:tr>
              <a:tr h="2455552">
                <a:tc>
                  <a:txBody>
                    <a:bodyPr/>
                    <a:lstStyle/>
                    <a:p>
                      <a:pPr marL="0" marR="0" indent="0" algn="ctr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어카운트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037" marR="32037" marT="21358" marB="2135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5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52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15256"/>
              </p:ext>
            </p:extLst>
          </p:nvPr>
        </p:nvGraphicFramePr>
        <p:xfrm>
          <a:off x="137788" y="1822102"/>
          <a:ext cx="11916423" cy="311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12">
                  <a:extLst>
                    <a:ext uri="{9D8B030D-6E8A-4147-A177-3AD203B41FA5}">
                      <a16:colId xmlns:a16="http://schemas.microsoft.com/office/drawing/2014/main" val="3514983614"/>
                    </a:ext>
                  </a:extLst>
                </a:gridCol>
                <a:gridCol w="2100082">
                  <a:extLst>
                    <a:ext uri="{9D8B030D-6E8A-4147-A177-3AD203B41FA5}">
                      <a16:colId xmlns:a16="http://schemas.microsoft.com/office/drawing/2014/main" val="388181854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01061832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553387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248374040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194135837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36398706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2428550301"/>
                    </a:ext>
                  </a:extLst>
                </a:gridCol>
                <a:gridCol w="1324047">
                  <a:extLst>
                    <a:ext uri="{9D8B030D-6E8A-4147-A177-3AD203B41FA5}">
                      <a16:colId xmlns:a16="http://schemas.microsoft.com/office/drawing/2014/main" val="4149365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11/23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7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기능구현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디자인구현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40480"/>
                  </a:ext>
                </a:extLst>
              </a:tr>
              <a:tr h="4794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기획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기록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2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08pjt+09pjt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데이터 정제 후 저장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URL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스토리보드작성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저장</a:t>
                      </a:r>
                      <a:r>
                        <a:rPr lang="ko-KR" altLang="en-US" sz="1400" baseline="0" dirty="0" smtClean="0"/>
                        <a:t> 후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뷰에 표출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추천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리뷰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별자리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생성 기능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영화 </a:t>
                      </a:r>
                      <a:r>
                        <a:rPr lang="ko-KR" altLang="en-US" sz="1400" dirty="0" err="1" smtClean="0"/>
                        <a:t>서치</a:t>
                      </a:r>
                      <a:r>
                        <a:rPr lang="ko-KR" altLang="en-US" sz="1400" dirty="0" smtClean="0"/>
                        <a:t> 기능 구현</a:t>
                      </a:r>
                      <a:r>
                        <a:rPr lang="en-US" altLang="ko-KR" sz="1400" dirty="0" smtClean="0"/>
                        <a:t>(input</a:t>
                      </a:r>
                      <a:r>
                        <a:rPr lang="ko-KR" altLang="en-US" sz="1400" dirty="0" smtClean="0"/>
                        <a:t>마다 </a:t>
                      </a:r>
                      <a:r>
                        <a:rPr lang="en-US" altLang="ko-KR" sz="1400" dirty="0" err="1" smtClean="0"/>
                        <a:t>axios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일정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업무분담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리드미</a:t>
                      </a:r>
                      <a:r>
                        <a:rPr lang="ko-KR" altLang="en-US" sz="1400" dirty="0" smtClean="0"/>
                        <a:t> 작성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66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2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184" name="Image"/>
          <p:cNvGrpSpPr/>
          <p:nvPr>
            <p:custDataLst>
              <p:custData r:id="rId3"/>
            </p:custDataLst>
          </p:nvPr>
        </p:nvGrpSpPr>
        <p:grpSpPr>
          <a:xfrm>
            <a:off x="1390388" y="3592818"/>
            <a:ext cx="1742899" cy="1962488"/>
            <a:chOff x="4037608" y="2896991"/>
            <a:chExt cx="1059255" cy="1059255"/>
          </a:xfrm>
        </p:grpSpPr>
        <p:sp>
          <p:nvSpPr>
            <p:cNvPr id="18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8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8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697787" cy="630387"/>
          </a:xfrm>
          <a:prstGeom prst="rect">
            <a:avLst/>
          </a:prstGeom>
        </p:spPr>
      </p:pic>
      <p:grpSp>
        <p:nvGrpSpPr>
          <p:cNvPr id="190" name="Image"/>
          <p:cNvGrpSpPr/>
          <p:nvPr>
            <p:custDataLst>
              <p:custData r:id="rId4"/>
            </p:custDataLst>
          </p:nvPr>
        </p:nvGrpSpPr>
        <p:grpSpPr>
          <a:xfrm>
            <a:off x="4068060" y="3592818"/>
            <a:ext cx="1742899" cy="1962488"/>
            <a:chOff x="4037608" y="2896991"/>
            <a:chExt cx="1059255" cy="1059255"/>
          </a:xfrm>
        </p:grpSpPr>
        <p:sp>
          <p:nvSpPr>
            <p:cNvPr id="191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2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3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194" name="Image"/>
          <p:cNvGrpSpPr/>
          <p:nvPr>
            <p:custDataLst>
              <p:custData r:id="rId5"/>
            </p:custDataLst>
          </p:nvPr>
        </p:nvGrpSpPr>
        <p:grpSpPr>
          <a:xfrm>
            <a:off x="6733208" y="3592818"/>
            <a:ext cx="1742899" cy="1962488"/>
            <a:chOff x="4037608" y="2896991"/>
            <a:chExt cx="1059255" cy="1059255"/>
          </a:xfrm>
        </p:grpSpPr>
        <p:sp>
          <p:nvSpPr>
            <p:cNvPr id="195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96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197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02" name="Image"/>
          <p:cNvGrpSpPr/>
          <p:nvPr>
            <p:custDataLst>
              <p:custData r:id="rId6"/>
            </p:custDataLst>
          </p:nvPr>
        </p:nvGrpSpPr>
        <p:grpSpPr>
          <a:xfrm>
            <a:off x="9211823" y="3592818"/>
            <a:ext cx="1742899" cy="1962488"/>
            <a:chOff x="4037608" y="2896991"/>
            <a:chExt cx="1059255" cy="1059255"/>
          </a:xfrm>
        </p:grpSpPr>
        <p:sp>
          <p:nvSpPr>
            <p:cNvPr id="203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04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205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Movie</a:t>
            </a:r>
            <a:endParaRPr lang="ko-KR" alt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1390388" y="5864790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폭발 1 1"/>
          <p:cNvSpPr/>
          <p:nvPr/>
        </p:nvSpPr>
        <p:spPr>
          <a:xfrm>
            <a:off x="4608251" y="1725831"/>
            <a:ext cx="2957512" cy="1647903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블랙홀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7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80" name="타원 79"/>
          <p:cNvSpPr/>
          <p:nvPr/>
        </p:nvSpPr>
        <p:spPr>
          <a:xfrm>
            <a:off x="1129437" y="4398130"/>
            <a:ext cx="1713776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193577" y="5029201"/>
            <a:ext cx="21002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username</a:t>
            </a:r>
            <a:endParaRPr lang="ko-KR" altLang="en-US" dirty="0"/>
          </a:p>
        </p:txBody>
      </p:sp>
      <p:sp>
        <p:nvSpPr>
          <p:cNvPr id="82" name="Content"/>
          <p:cNvSpPr txBox="1"/>
          <p:nvPr>
            <p:custDataLst>
              <p:custData r:id="rId7"/>
            </p:custDataLst>
          </p:nvPr>
        </p:nvSpPr>
        <p:spPr>
          <a:xfrm>
            <a:off x="3502960" y="5577822"/>
            <a:ext cx="14814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following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2986715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5309276" y="1381047"/>
            <a:ext cx="40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945699" y="1898824"/>
            <a:ext cx="359497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33797" y="3670126"/>
            <a:ext cx="2981195" cy="51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52586" y="4494308"/>
            <a:ext cx="2981195" cy="514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PWD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28528" y="5205080"/>
            <a:ext cx="12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SIGN 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Profile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129437" y="1957388"/>
            <a:ext cx="1713776" cy="1743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4675" y="2414588"/>
            <a:ext cx="2100263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username</a:t>
            </a:r>
            <a:endParaRPr lang="ko-KR" altLang="en-US" dirty="0"/>
          </a:p>
        </p:txBody>
      </p:sp>
      <p:sp>
        <p:nvSpPr>
          <p:cNvPr id="55" name="Content"/>
          <p:cNvSpPr txBox="1"/>
          <p:nvPr>
            <p:custDataLst>
              <p:custData r:id="rId3"/>
            </p:custDataLst>
          </p:nvPr>
        </p:nvSpPr>
        <p:spPr>
          <a:xfrm>
            <a:off x="3424058" y="2963209"/>
            <a:ext cx="1481496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following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playlist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6" name="Image"/>
          <p:cNvGrpSpPr/>
          <p:nvPr>
            <p:custDataLst>
              <p:custData r:id="rId4"/>
            </p:custDataLst>
          </p:nvPr>
        </p:nvGrpSpPr>
        <p:grpSpPr>
          <a:xfrm>
            <a:off x="918901" y="3906990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918901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61" name="Image"/>
          <p:cNvGrpSpPr/>
          <p:nvPr>
            <p:custDataLst>
              <p:custData r:id="rId5"/>
            </p:custDataLst>
          </p:nvPr>
        </p:nvGrpSpPr>
        <p:grpSpPr>
          <a:xfrm>
            <a:off x="2990589" y="3906990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66" name="Image"/>
          <p:cNvGrpSpPr/>
          <p:nvPr>
            <p:custDataLst>
              <p:custData r:id="rId6"/>
            </p:custDataLst>
          </p:nvPr>
        </p:nvGrpSpPr>
        <p:grpSpPr>
          <a:xfrm>
            <a:off x="5062277" y="3906990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76" name="Image"/>
          <p:cNvGrpSpPr/>
          <p:nvPr>
            <p:custDataLst>
              <p:custData r:id="rId7"/>
            </p:custDataLst>
          </p:nvPr>
        </p:nvGrpSpPr>
        <p:grpSpPr>
          <a:xfrm>
            <a:off x="7133965" y="3906990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133965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grpSp>
        <p:nvGrpSpPr>
          <p:cNvPr id="81" name="Image"/>
          <p:cNvGrpSpPr/>
          <p:nvPr>
            <p:custDataLst>
              <p:custData r:id="rId8"/>
            </p:custDataLst>
          </p:nvPr>
        </p:nvGrpSpPr>
        <p:grpSpPr>
          <a:xfrm>
            <a:off x="9103685" y="3906990"/>
            <a:ext cx="1742899" cy="1962488"/>
            <a:chOff x="4037608" y="2896991"/>
            <a:chExt cx="1059255" cy="1059255"/>
          </a:xfrm>
        </p:grpSpPr>
        <p:sp>
          <p:nvSpPr>
            <p:cNvPr id="8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9103685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35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grpSp>
          <p:nvGrpSpPr>
            <p:cNvPr id="40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10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11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0" name="WindowTitle"/>
              <p:cNvSpPr txBox="1"/>
              <p:nvPr/>
            </p:nvSpPr>
            <p:spPr>
              <a:xfrm>
                <a:off x="240976" y="42736"/>
                <a:ext cx="999313" cy="230832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Window title</a:t>
                </a: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88" name="직사각형 187"/>
          <p:cNvSpPr/>
          <p:nvPr/>
        </p:nvSpPr>
        <p:spPr>
          <a:xfrm>
            <a:off x="112890" y="330286"/>
            <a:ext cx="11977510" cy="74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Content"/>
          <p:cNvSpPr txBox="1"/>
          <p:nvPr>
            <p:custDataLst>
              <p:custData r:id="rId2"/>
            </p:custDataLst>
          </p:nvPr>
        </p:nvSpPr>
        <p:spPr>
          <a:xfrm>
            <a:off x="9103685" y="530108"/>
            <a:ext cx="3058081" cy="341632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Movie | Community |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 </a:t>
            </a:r>
            <a:endParaRPr lang="en-US" dirty="0" smtClean="0">
              <a:solidFill>
                <a:schemeClr val="bg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3" t="16903" r="47744" b="46296"/>
          <a:stretch/>
        </p:blipFill>
        <p:spPr>
          <a:xfrm>
            <a:off x="208327" y="384026"/>
            <a:ext cx="710574" cy="641939"/>
          </a:xfrm>
          <a:prstGeom prst="rect">
            <a:avLst/>
          </a:prstGeom>
        </p:spPr>
      </p:pic>
      <p:sp>
        <p:nvSpPr>
          <p:cNvPr id="206" name="TextBox 205"/>
          <p:cNvSpPr txBox="1"/>
          <p:nvPr/>
        </p:nvSpPr>
        <p:spPr>
          <a:xfrm>
            <a:off x="1129437" y="1381047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990589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062277" y="6178962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MovieListItem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9437" y="1862138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Image"/>
          <p:cNvGrpSpPr/>
          <p:nvPr>
            <p:custDataLst>
              <p:custData r:id="rId3"/>
            </p:custDataLst>
          </p:nvPr>
        </p:nvGrpSpPr>
        <p:grpSpPr>
          <a:xfrm>
            <a:off x="1190912" y="1889231"/>
            <a:ext cx="1742899" cy="1962488"/>
            <a:chOff x="4037608" y="2896991"/>
            <a:chExt cx="1059255" cy="1059255"/>
          </a:xfrm>
        </p:grpSpPr>
        <p:sp>
          <p:nvSpPr>
            <p:cNvPr id="5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1" name="Image"/>
          <p:cNvGrpSpPr/>
          <p:nvPr>
            <p:custDataLst>
              <p:custData r:id="rId4"/>
            </p:custDataLst>
          </p:nvPr>
        </p:nvGrpSpPr>
        <p:grpSpPr>
          <a:xfrm>
            <a:off x="1578560" y="1901253"/>
            <a:ext cx="1742899" cy="1962488"/>
            <a:chOff x="4037608" y="2896991"/>
            <a:chExt cx="1059255" cy="1059255"/>
          </a:xfrm>
        </p:grpSpPr>
        <p:sp>
          <p:nvSpPr>
            <p:cNvPr id="6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6" name="Image"/>
          <p:cNvGrpSpPr/>
          <p:nvPr>
            <p:custDataLst>
              <p:custData r:id="rId5"/>
            </p:custDataLst>
          </p:nvPr>
        </p:nvGrpSpPr>
        <p:grpSpPr>
          <a:xfrm>
            <a:off x="2008213" y="1901253"/>
            <a:ext cx="1742899" cy="1962488"/>
            <a:chOff x="4037608" y="2896991"/>
            <a:chExt cx="1059255" cy="1059255"/>
          </a:xfrm>
        </p:grpSpPr>
        <p:sp>
          <p:nvSpPr>
            <p:cNvPr id="6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6" name="Image"/>
          <p:cNvGrpSpPr/>
          <p:nvPr>
            <p:custDataLst>
              <p:custData r:id="rId6"/>
            </p:custDataLst>
          </p:nvPr>
        </p:nvGrpSpPr>
        <p:grpSpPr>
          <a:xfrm>
            <a:off x="2500810" y="1889231"/>
            <a:ext cx="1742899" cy="1962488"/>
            <a:chOff x="4037608" y="2896991"/>
            <a:chExt cx="1059255" cy="1059255"/>
          </a:xfrm>
        </p:grpSpPr>
        <p:sp>
          <p:nvSpPr>
            <p:cNvPr id="7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383984" y="1908015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29437" y="4031035"/>
            <a:ext cx="10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129437" y="4512126"/>
            <a:ext cx="6215064" cy="1974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Image"/>
          <p:cNvGrpSpPr/>
          <p:nvPr>
            <p:custDataLst>
              <p:custData r:id="rId7"/>
            </p:custDataLst>
          </p:nvPr>
        </p:nvGrpSpPr>
        <p:grpSpPr>
          <a:xfrm>
            <a:off x="1190912" y="4539219"/>
            <a:ext cx="1742899" cy="1962488"/>
            <a:chOff x="4037608" y="2896991"/>
            <a:chExt cx="1059255" cy="1059255"/>
          </a:xfrm>
        </p:grpSpPr>
        <p:sp>
          <p:nvSpPr>
            <p:cNvPr id="5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1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72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73" name="Image"/>
          <p:cNvGrpSpPr/>
          <p:nvPr>
            <p:custDataLst>
              <p:custData r:id="rId8"/>
            </p:custDataLst>
          </p:nvPr>
        </p:nvGrpSpPr>
        <p:grpSpPr>
          <a:xfrm>
            <a:off x="1578560" y="4551241"/>
            <a:ext cx="1742899" cy="1962488"/>
            <a:chOff x="4037608" y="2896991"/>
            <a:chExt cx="1059255" cy="1059255"/>
          </a:xfrm>
        </p:grpSpPr>
        <p:sp>
          <p:nvSpPr>
            <p:cNvPr id="74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5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6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87" name="Image"/>
          <p:cNvGrpSpPr/>
          <p:nvPr>
            <p:custDataLst>
              <p:custData r:id="rId9"/>
            </p:custDataLst>
          </p:nvPr>
        </p:nvGrpSpPr>
        <p:grpSpPr>
          <a:xfrm>
            <a:off x="2008213" y="4551241"/>
            <a:ext cx="1742899" cy="1962488"/>
            <a:chOff x="4037608" y="2896991"/>
            <a:chExt cx="1059255" cy="1059255"/>
          </a:xfrm>
        </p:grpSpPr>
        <p:sp>
          <p:nvSpPr>
            <p:cNvPr id="88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89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0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91" name="Image"/>
          <p:cNvGrpSpPr/>
          <p:nvPr>
            <p:custDataLst>
              <p:custData r:id="rId10"/>
            </p:custDataLst>
          </p:nvPr>
        </p:nvGrpSpPr>
        <p:grpSpPr>
          <a:xfrm>
            <a:off x="2500810" y="4539219"/>
            <a:ext cx="1742899" cy="1962488"/>
            <a:chOff x="4037608" y="2896991"/>
            <a:chExt cx="1059255" cy="1059255"/>
          </a:xfrm>
        </p:grpSpPr>
        <p:sp>
          <p:nvSpPr>
            <p:cNvPr id="92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93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94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4383984" y="4558003"/>
            <a:ext cx="174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PlayListItem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57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9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4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6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.xml><?xml version="1.0" encoding="utf-8"?>
<Control xmlns="http://schemas.microsoft.com/VisualStudio/2011/storyboarding/control">
  <Id Name="System.Storyboarding.WindowsApps.WindowsAppsTileSubtitle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Props1.xml><?xml version="1.0" encoding="utf-8"?>
<ds:datastoreItem xmlns:ds="http://schemas.openxmlformats.org/officeDocument/2006/customXml" ds:itemID="{DED8206A-DEDB-40C0-8A3F-15E787842B45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49CB6B8-BF5F-478F-AB01-E3D940767C1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982444BC-CD0C-478F-A302-4F53CB56C98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49509B2-79BC-45E0-940E-699C0B90794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003F5FC-E276-47A8-A181-81CDCD12F74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B652FFB-B30F-43C6-A52F-9D7FC941A0A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8CF5399-8985-4E84-996A-37E0CFDFC6E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5277BB8-9B05-414C-9C88-5436012867A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D2746D2-E212-4C55-8613-8C996542340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7DAE66F-5CE8-4E53-A08E-5A9E9C14E95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FEF0A97-F324-4F09-9F25-57AE0E46CB0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15EDA33-9CE9-468E-895B-2E1A766F56B7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7CD6066-CBA3-44AB-9911-0A767781839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5175E70-64FD-43D8-B0F4-A1F99BF361E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3312CB2-DBA4-4208-B3D2-007F9B5E5E4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86BCAA1-C504-475B-9E50-DD00716A49D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57154ABF-C116-41DE-90DF-6E96B203694A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A282AB8-9AB3-4F45-8614-4FD4FD6FC3E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C9E9DE7-3AF1-4546-99F3-D3D4CE55B3F8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AAF8864-46D2-433F-8A15-59DD5EB2E9A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FBCC41C-1725-4653-9F39-EBA780AE3302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C0BF1E9-4539-4CF9-B492-D675976D8BD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5C3E21A-158A-4D70-B351-112B96F126A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FB88D292-4A5F-4C46-8E97-C96E02D67B4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2616474-9060-4144-AD83-41D03D51449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751F1A4-60E5-48AE-B69E-726848D948E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F51E89B-D16C-4CCC-AEF9-4D22761A0AB8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7993BA9-C802-45CF-B1D5-EBD09AC7DC5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727BC5B-AD29-446F-AD7D-49AE7B74B7B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F1BCB56-D6C1-4B7E-A8AF-481CED7CCC35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8CC21ABB-90F1-4B08-9FF9-D3B4BB78D78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BF93391-80C5-4091-BFEB-CFEA08617153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28130F33-7F6B-40AD-A1D8-50530C3E39E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2157FD2-40D3-4501-AAB4-565641AE2788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36109A59-CF3B-478A-ADA5-91B9B6F720C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56A2E2AB-689F-4E34-B6E4-48B40FDC8647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CFDEE88-F298-4D3C-846F-8EEFCAA78A6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A9B0321-0633-42BF-B797-398CDDD795D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BE346C60-4EF7-453E-B727-C19A16410849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368FAD2-9461-44AE-AFB2-D29DDA1B10D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5E4D18F-C8EC-4F31-9D96-BCED4A80241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085EF4A-D891-428E-B69E-CAEDCE96CCB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18169BC-D03F-460D-A8E6-E8413154600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E765CC4-71C2-4B8E-9E22-4A66EF0EC68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350</Words>
  <Application>Microsoft Office PowerPoint</Application>
  <PresentationFormat>와이드스크린</PresentationFormat>
  <Paragraphs>126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영화자리</vt:lpstr>
      <vt:lpstr>PowerPoint 프레젠테이션</vt:lpstr>
      <vt:lpstr>PowerPoint 프레젠테이션</vt:lpstr>
      <vt:lpstr>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TMDB schema=top_rated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영화자리</dc:title>
  <dc:creator>백 지원</dc:creator>
  <cp:lastModifiedBy>multicampus</cp:lastModifiedBy>
  <cp:revision>25</cp:revision>
  <dcterms:created xsi:type="dcterms:W3CDTF">2022-11-15T14:13:20Z</dcterms:created>
  <dcterms:modified xsi:type="dcterms:W3CDTF">2022-11-16T07:22:49Z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