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sldIdLst>
    <p:sldId id="258" r:id="rId3"/>
    <p:sldId id="509" r:id="rId4"/>
    <p:sldId id="520" r:id="rId5"/>
    <p:sldId id="512" r:id="rId6"/>
    <p:sldId id="513" r:id="rId7"/>
    <p:sldId id="514" r:id="rId8"/>
    <p:sldId id="516" r:id="rId9"/>
    <p:sldId id="518" r:id="rId10"/>
    <p:sldId id="519" r:id="rId1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512" y="-19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9431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7000" dirty="0" smtClean="0"/>
              <a:t>DATA SCIENCE class </a:t>
            </a:r>
            <a:r>
              <a:rPr lang="en-US" sz="7000" dirty="0" err="1" smtClean="0"/>
              <a:t>xII</a:t>
            </a:r>
            <a:r>
              <a:rPr lang="en-US" sz="7000" dirty="0" smtClean="0"/>
              <a:t>:</a:t>
            </a:r>
            <a:br>
              <a:rPr lang="en-US" sz="7000" dirty="0" smtClean="0"/>
            </a:br>
            <a:r>
              <a:rPr lang="en-US" sz="7000" dirty="0" smtClean="0"/>
              <a:t>ensemble</a:t>
            </a:r>
            <a:endParaRPr lang="en-US" sz="7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Interview question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What are the assumptions of linear models?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Review of Bias/Variance Tradeoff</a:t>
            </a:r>
            <a:endParaRPr lang="en-US" sz="2000" dirty="0" smtClean="0">
              <a:effectLst/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Ensemble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97369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 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Mean Squared Error – Is a measurement of error for a model. Formerly, it is written as :</a:t>
            </a:r>
          </a:p>
          <a:p>
            <a:pPr algn="l"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285403"/>
              </p:ext>
            </p:extLst>
          </p:nvPr>
        </p:nvGraphicFramePr>
        <p:xfrm>
          <a:off x="3441700" y="2019300"/>
          <a:ext cx="1925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295400" imgH="457200" progId="Equation.3">
                  <p:embed/>
                </p:oleObj>
              </mc:Choice>
              <mc:Fallback>
                <p:oleObj name="Equation" r:id="rId4" imgW="1295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1700" y="2019300"/>
                        <a:ext cx="19256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861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 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331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However, we can decompose the MSE into 3 components:</a:t>
            </a:r>
          </a:p>
          <a:p>
            <a:pPr algn="l">
              <a:lnSpc>
                <a:spcPct val="13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	E[MSE] = σ</a:t>
            </a:r>
            <a:r>
              <a:rPr lang="en-US" sz="1800" baseline="30000" dirty="0" smtClean="0">
                <a:latin typeface="+mn-lt"/>
              </a:rPr>
              <a:t>2</a:t>
            </a:r>
            <a:r>
              <a:rPr lang="en-US" sz="1800" dirty="0" smtClean="0">
                <a:latin typeface="+mn-lt"/>
              </a:rPr>
              <a:t> + (Model Bias)</a:t>
            </a:r>
            <a:r>
              <a:rPr lang="en-US" sz="1800" baseline="30000" dirty="0" smtClean="0">
                <a:latin typeface="+mn-lt"/>
              </a:rPr>
              <a:t>2</a:t>
            </a:r>
            <a:r>
              <a:rPr lang="en-US" sz="1800" dirty="0" smtClean="0">
                <a:latin typeface="+mn-lt"/>
              </a:rPr>
              <a:t> + Model Variance</a:t>
            </a:r>
          </a:p>
          <a:p>
            <a:pPr algn="l">
              <a:lnSpc>
                <a:spcPct val="130000"/>
              </a:lnSpc>
            </a:pPr>
            <a:endParaRPr lang="en-US" sz="1800" dirty="0" smtClean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sz="1800" dirty="0" smtClean="0"/>
              <a:t>σ</a:t>
            </a:r>
            <a:r>
              <a:rPr lang="en-US" sz="1800" baseline="30000" dirty="0" smtClean="0"/>
              <a:t>2 – </a:t>
            </a:r>
            <a:r>
              <a:rPr lang="en-US" sz="1800" dirty="0" smtClean="0">
                <a:latin typeface="+mn-lt"/>
              </a:rPr>
              <a:t>Theoretical minimum noise in modeling. The data is noisy, and it can’t always be explained</a:t>
            </a:r>
          </a:p>
          <a:p>
            <a:pPr algn="l">
              <a:lnSpc>
                <a:spcPct val="13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Model Bias – How close the model is to the true relationship between the data</a:t>
            </a: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Model Variance – How much the model moves if it were re-trained on new data. </a:t>
            </a:r>
          </a:p>
        </p:txBody>
      </p:sp>
    </p:spTree>
    <p:extLst>
      <p:ext uri="{BB962C8B-B14F-4D97-AF65-F5344CB8AC3E}">
        <p14:creationId xmlns:p14="http://schemas.microsoft.com/office/powerpoint/2010/main" val="27403216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 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331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However, we can decompose the MSE into 3 components:</a:t>
            </a:r>
          </a:p>
          <a:p>
            <a:pPr algn="l">
              <a:lnSpc>
                <a:spcPct val="13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	E[MSE] = σ</a:t>
            </a:r>
            <a:r>
              <a:rPr lang="en-US" sz="1800" baseline="30000" dirty="0" smtClean="0">
                <a:latin typeface="+mn-lt"/>
              </a:rPr>
              <a:t>2</a:t>
            </a:r>
            <a:r>
              <a:rPr lang="en-US" sz="1800" dirty="0" smtClean="0">
                <a:latin typeface="+mn-lt"/>
              </a:rPr>
              <a:t> + (Model Bias)</a:t>
            </a:r>
            <a:r>
              <a:rPr lang="en-US" sz="1800" baseline="30000" dirty="0" smtClean="0">
                <a:latin typeface="+mn-lt"/>
              </a:rPr>
              <a:t>2</a:t>
            </a:r>
            <a:r>
              <a:rPr lang="en-US" sz="1800" dirty="0" smtClean="0">
                <a:latin typeface="+mn-lt"/>
              </a:rPr>
              <a:t> + Model Variance</a:t>
            </a:r>
          </a:p>
          <a:p>
            <a:pPr algn="l">
              <a:lnSpc>
                <a:spcPct val="130000"/>
              </a:lnSpc>
            </a:pPr>
            <a:endParaRPr lang="en-US" sz="1800" dirty="0" smtClean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sz="1800" dirty="0" smtClean="0"/>
              <a:t>σ</a:t>
            </a:r>
            <a:r>
              <a:rPr lang="en-US" sz="1800" baseline="30000" dirty="0" smtClean="0"/>
              <a:t>2 – </a:t>
            </a:r>
            <a:r>
              <a:rPr lang="en-US" sz="1800" dirty="0" smtClean="0">
                <a:latin typeface="+mn-lt"/>
              </a:rPr>
              <a:t>Theoretical minimum noise in modeling. The data is noisy, and it can’t always be explained</a:t>
            </a:r>
          </a:p>
          <a:p>
            <a:pPr algn="l">
              <a:lnSpc>
                <a:spcPct val="13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Model Bias – How close the model is to the true relationship between the data</a:t>
            </a: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Model Variance – How much the model moves if it were re-trained on new data. </a:t>
            </a:r>
          </a:p>
        </p:txBody>
      </p:sp>
    </p:spTree>
    <p:extLst>
      <p:ext uri="{BB962C8B-B14F-4D97-AF65-F5344CB8AC3E}">
        <p14:creationId xmlns:p14="http://schemas.microsoft.com/office/powerpoint/2010/main" val="1095527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 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Simple models – often have low variance, but high bias</a:t>
            </a: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Complex Models – Often have low bias but high variance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2095500"/>
            <a:ext cx="5461000" cy="30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43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latin typeface="+mn-lt"/>
              </a:rPr>
              <a:t>Our goal is to reduce the bias and the variance of a model using techniques such as Bagging, and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3715739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181100"/>
            <a:ext cx="6075363" cy="34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58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21224</TotalTime>
  <Pages>0</Pages>
  <Words>150</Words>
  <Characters>0</Characters>
  <Application>Microsoft Macintosh PowerPoint</Application>
  <PresentationFormat>Custom</PresentationFormat>
  <Lines>0</Lines>
  <Paragraphs>50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GA_Instructor_Template_Deck</vt:lpstr>
      <vt:lpstr>Agenda</vt:lpstr>
      <vt:lpstr>Equation</vt:lpstr>
      <vt:lpstr>DATA SCIENCE class xII: ensemble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Joel Witten</cp:lastModifiedBy>
  <cp:revision>2317</cp:revision>
  <cp:lastPrinted>2013-03-31T16:37:02Z</cp:lastPrinted>
  <dcterms:modified xsi:type="dcterms:W3CDTF">2016-01-07T15:28:26Z</dcterms:modified>
</cp:coreProperties>
</file>