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7"/>
  </p:notesMasterIdLst>
  <p:sldIdLst>
    <p:sldId id="258" r:id="rId3"/>
    <p:sldId id="414" r:id="rId4"/>
    <p:sldId id="455" r:id="rId5"/>
    <p:sldId id="456" r:id="rId6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9222" autoAdjust="0"/>
  </p:normalViewPr>
  <p:slideViewPr>
    <p:cSldViewPr>
      <p:cViewPr>
        <p:scale>
          <a:sx n="105" d="100"/>
          <a:sy n="105" d="100"/>
        </p:scale>
        <p:origin x="-440" y="-212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on initial</a:t>
            </a:r>
            <a:r>
              <a:rPr lang="en-US" baseline="0" dirty="0" smtClean="0"/>
              <a:t> </a:t>
            </a:r>
            <a:r>
              <a:rPr lang="en-US" dirty="0" smtClean="0"/>
              <a:t>stuff</a:t>
            </a:r>
          </a:p>
          <a:p>
            <a:endParaRPr lang="en-US" dirty="0" smtClean="0"/>
          </a:p>
          <a:p>
            <a:r>
              <a:rPr lang="en-US" dirty="0" smtClean="0"/>
              <a:t>Note: example DS</a:t>
            </a:r>
            <a:r>
              <a:rPr lang="en-US" baseline="0" dirty="0" smtClean="0"/>
              <a:t> problem…write down some features, how could you build a predictive model from these?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562100"/>
            <a:ext cx="8469313" cy="2093912"/>
          </a:xfrm>
        </p:spPr>
        <p:txBody>
          <a:bodyPr/>
          <a:lstStyle/>
          <a:p>
            <a:pPr>
              <a:defRPr/>
            </a:pPr>
            <a:r>
              <a:rPr lang="en-US" sz="7000" dirty="0" smtClean="0">
                <a:latin typeface="+mn-lt"/>
                <a:cs typeface="Avenir Book"/>
              </a:rPr>
              <a:t>Data science class </a:t>
            </a:r>
            <a:r>
              <a:rPr lang="en-US" sz="7000" dirty="0" smtClean="0">
                <a:latin typeface="+mn-lt"/>
                <a:cs typeface="Avenir Book"/>
              </a:rPr>
              <a:t>IX: decision trees</a:t>
            </a:r>
            <a:endParaRPr lang="en-US" sz="5000" dirty="0">
              <a:latin typeface="+mn-lt"/>
              <a:cs typeface="Avenir Book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2937" y="1409700"/>
            <a:ext cx="8001000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30000"/>
              </a:lnSpc>
              <a:buFont typeface="Arial"/>
              <a:buChar char="•"/>
            </a:pPr>
            <a:r>
              <a:rPr lang="en-US" sz="2000" dirty="0" smtClean="0">
                <a:latin typeface="+mn-lt"/>
              </a:rPr>
              <a:t>Exit Tickets</a:t>
            </a:r>
          </a:p>
          <a:p>
            <a:pPr marL="342900" indent="-342900" algn="l">
              <a:lnSpc>
                <a:spcPct val="130000"/>
              </a:lnSpc>
              <a:buFont typeface="Arial"/>
              <a:buChar char="•"/>
            </a:pPr>
            <a:r>
              <a:rPr lang="en-US" sz="2000" dirty="0" smtClean="0">
                <a:latin typeface="+mn-lt"/>
              </a:rPr>
              <a:t>Review Homework</a:t>
            </a:r>
          </a:p>
          <a:p>
            <a:pPr marL="342900" indent="-342900" algn="l">
              <a:lnSpc>
                <a:spcPct val="130000"/>
              </a:lnSpc>
              <a:buFont typeface="Arial"/>
              <a:buChar char="•"/>
            </a:pPr>
            <a:r>
              <a:rPr lang="en-US" sz="2000" dirty="0" smtClean="0">
                <a:latin typeface="+mn-lt"/>
              </a:rPr>
              <a:t>Clustering review</a:t>
            </a:r>
          </a:p>
          <a:p>
            <a:pPr marL="342900" indent="-342900" algn="l">
              <a:lnSpc>
                <a:spcPct val="130000"/>
              </a:lnSpc>
              <a:buFont typeface="Arial"/>
              <a:buChar char="•"/>
            </a:pPr>
            <a:r>
              <a:rPr lang="en-US" sz="2000" smtClean="0">
                <a:latin typeface="+mn-lt"/>
              </a:rPr>
              <a:t>Decision </a:t>
            </a:r>
            <a:r>
              <a:rPr lang="en-US" sz="2000" dirty="0" smtClean="0">
                <a:latin typeface="+mn-lt"/>
              </a:rPr>
              <a:t>Trees</a:t>
            </a:r>
          </a:p>
          <a:p>
            <a:pPr marL="342900" indent="-342900" algn="l">
              <a:lnSpc>
                <a:spcPct val="130000"/>
              </a:lnSpc>
              <a:buFont typeface="Arial"/>
              <a:buChar char="•"/>
            </a:pPr>
            <a:r>
              <a:rPr lang="en-US" sz="2000" dirty="0" smtClean="0">
                <a:latin typeface="+mn-lt"/>
              </a:rPr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1250046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Exit Tickets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2937" y="1181100"/>
            <a:ext cx="80010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30000"/>
              </a:lnSpc>
              <a:buFont typeface="Arial"/>
              <a:buChar char="•"/>
            </a:pPr>
            <a:r>
              <a:rPr lang="en-US" sz="2000" dirty="0" smtClean="0">
                <a:latin typeface="+mn-lt"/>
              </a:rPr>
              <a:t>When to use K-means </a:t>
            </a:r>
            <a:r>
              <a:rPr lang="en-US" sz="2000" dirty="0" err="1" smtClean="0">
                <a:latin typeface="+mn-lt"/>
              </a:rPr>
              <a:t>vs</a:t>
            </a:r>
            <a:r>
              <a:rPr lang="en-US" sz="2000" dirty="0" smtClean="0">
                <a:latin typeface="+mn-lt"/>
              </a:rPr>
              <a:t> K nearest neighbors</a:t>
            </a:r>
          </a:p>
          <a:p>
            <a:pPr marL="342900" indent="-342900" algn="l">
              <a:lnSpc>
                <a:spcPct val="130000"/>
              </a:lnSpc>
              <a:buFont typeface="Arial"/>
              <a:buChar char="•"/>
            </a:pPr>
            <a:r>
              <a:rPr lang="en-US" sz="2000" dirty="0" smtClean="0">
                <a:latin typeface="+mn-lt"/>
              </a:rPr>
              <a:t>What </a:t>
            </a:r>
            <a:r>
              <a:rPr lang="en-US" sz="2000" dirty="0" err="1" smtClean="0">
                <a:latin typeface="+mn-lt"/>
              </a:rPr>
              <a:t>ks</a:t>
            </a:r>
            <a:r>
              <a:rPr lang="en-US" sz="2000" dirty="0" smtClean="0">
                <a:latin typeface="+mn-lt"/>
              </a:rPr>
              <a:t> to use?</a:t>
            </a:r>
          </a:p>
          <a:p>
            <a:pPr marL="342900" indent="-342900" algn="l">
              <a:lnSpc>
                <a:spcPct val="130000"/>
              </a:lnSpc>
              <a:buFont typeface="Arial"/>
              <a:buChar char="•"/>
            </a:pPr>
            <a:r>
              <a:rPr lang="en-US" sz="2000" dirty="0" smtClean="0">
                <a:latin typeface="+mn-lt"/>
              </a:rPr>
              <a:t>When do you know k-means is off?</a:t>
            </a: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6321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Data science interview question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2937" y="1181100"/>
            <a:ext cx="8001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30000"/>
              </a:lnSpc>
              <a:buFont typeface="Arial"/>
              <a:buChar char="•"/>
            </a:pPr>
            <a:r>
              <a:rPr lang="en-US" sz="2000" dirty="0" smtClean="0">
                <a:latin typeface="+mn-lt"/>
              </a:rPr>
              <a:t>Explain K-means clustering and an application of the algorithm</a:t>
            </a: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7255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9546</TotalTime>
  <Pages>0</Pages>
  <Words>95</Words>
  <Characters>0</Characters>
  <Application>Microsoft Macintosh PowerPoint</Application>
  <PresentationFormat>Custom</PresentationFormat>
  <Lines>0</Lines>
  <Paragraphs>23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GA_Instructor_Template_Deck</vt:lpstr>
      <vt:lpstr>Agenda</vt:lpstr>
      <vt:lpstr>Data science class IX: decision trees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Joel Witten</cp:lastModifiedBy>
  <cp:revision>698</cp:revision>
  <dcterms:modified xsi:type="dcterms:W3CDTF">2015-12-17T00:01:40Z</dcterms:modified>
</cp:coreProperties>
</file>