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0DDC2A-4181-4B66-AF47-44C6D7E68E63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C9B72F7-AA72-4FA3-9DDF-5A773388D808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메뉴바</a:t>
          </a:r>
          <a:endParaRPr lang="ko-KR" altLang="en-US" dirty="0"/>
        </a:p>
      </dgm:t>
    </dgm:pt>
    <dgm:pt modelId="{8B8D2CA9-EB28-45EF-95CB-19FEEF9B82F9}" type="parTrans" cxnId="{7CD9F575-E87D-4B4E-8BC5-ECB143F45DF8}">
      <dgm:prSet/>
      <dgm:spPr/>
      <dgm:t>
        <a:bodyPr/>
        <a:lstStyle/>
        <a:p>
          <a:pPr latinLnBrk="1"/>
          <a:endParaRPr lang="ko-KR" altLang="en-US"/>
        </a:p>
      </dgm:t>
    </dgm:pt>
    <dgm:pt modelId="{A234FEFD-0D7A-4DD3-A772-1E1293E62247}" type="sibTrans" cxnId="{7CD9F575-E87D-4B4E-8BC5-ECB143F45DF8}">
      <dgm:prSet/>
      <dgm:spPr/>
      <dgm:t>
        <a:bodyPr/>
        <a:lstStyle/>
        <a:p>
          <a:pPr latinLnBrk="1"/>
          <a:endParaRPr lang="ko-KR" altLang="en-US"/>
        </a:p>
      </dgm:t>
    </dgm:pt>
    <dgm:pt modelId="{5B89C90F-FC27-4BA8-A890-7D7D598CEAC3}">
      <dgm:prSet phldrT="[텍스트]"/>
      <dgm:spPr/>
      <dgm:t>
        <a:bodyPr/>
        <a:lstStyle/>
        <a:p>
          <a:pPr latinLnBrk="1"/>
          <a:r>
            <a:rPr lang="ko-KR" altLang="en-US" b="0" dirty="0" smtClean="0"/>
            <a:t>홈 클</a:t>
          </a:r>
          <a:r>
            <a:rPr lang="ko-KR" altLang="en-US" b="0" dirty="0" smtClean="0"/>
            <a:t>릭</a:t>
          </a:r>
          <a:endParaRPr lang="ko-KR" altLang="en-US" dirty="0"/>
        </a:p>
      </dgm:t>
    </dgm:pt>
    <dgm:pt modelId="{7860BDBA-8038-435A-BAB8-6F82F9369235}" type="parTrans" cxnId="{40ADE5AE-CD70-48CF-B1A4-7E2E059194A5}">
      <dgm:prSet/>
      <dgm:spPr/>
      <dgm:t>
        <a:bodyPr/>
        <a:lstStyle/>
        <a:p>
          <a:pPr latinLnBrk="1"/>
          <a:endParaRPr lang="ko-KR" altLang="en-US"/>
        </a:p>
      </dgm:t>
    </dgm:pt>
    <dgm:pt modelId="{536162EF-A4C8-4D12-BA48-9BA2425932FC}" type="sibTrans" cxnId="{40ADE5AE-CD70-48CF-B1A4-7E2E059194A5}">
      <dgm:prSet/>
      <dgm:spPr/>
      <dgm:t>
        <a:bodyPr/>
        <a:lstStyle/>
        <a:p>
          <a:pPr latinLnBrk="1"/>
          <a:endParaRPr lang="ko-KR" altLang="en-US"/>
        </a:p>
      </dgm:t>
    </dgm:pt>
    <dgm:pt modelId="{8CCEDF5B-302C-4BD4-93EF-B51429290F82}">
      <dgm:prSet phldrT="[텍스트]"/>
      <dgm:spPr/>
      <dgm:t>
        <a:bodyPr/>
        <a:lstStyle/>
        <a:p>
          <a:pPr latinLnBrk="1"/>
          <a:r>
            <a:rPr lang="en-US" b="0" dirty="0" smtClean="0"/>
            <a:t>Header</a:t>
          </a:r>
          <a:r>
            <a:rPr lang="ko-KR" altLang="en-US" b="0" dirty="0" smtClean="0"/>
            <a:t>으로</a:t>
          </a:r>
          <a:r>
            <a:rPr lang="en-US" b="0" dirty="0" smtClean="0"/>
            <a:t> </a:t>
          </a:r>
          <a:r>
            <a:rPr lang="ko-KR" altLang="en-US" b="0" dirty="0" smtClean="0"/>
            <a:t>이동</a:t>
          </a:r>
          <a:endParaRPr lang="ko-KR" altLang="en-US" dirty="0"/>
        </a:p>
      </dgm:t>
    </dgm:pt>
    <dgm:pt modelId="{90702DC8-EF45-4221-83D7-18AFEA5E5E24}" type="parTrans" cxnId="{92BFC6D5-D3AF-424C-A16C-357458ED09E6}">
      <dgm:prSet/>
      <dgm:spPr/>
      <dgm:t>
        <a:bodyPr/>
        <a:lstStyle/>
        <a:p>
          <a:pPr latinLnBrk="1"/>
          <a:endParaRPr lang="ko-KR" altLang="en-US"/>
        </a:p>
      </dgm:t>
    </dgm:pt>
    <dgm:pt modelId="{BE55ACDB-815F-48F2-999C-FBAD21212561}" type="sibTrans" cxnId="{92BFC6D5-D3AF-424C-A16C-357458ED09E6}">
      <dgm:prSet/>
      <dgm:spPr/>
      <dgm:t>
        <a:bodyPr/>
        <a:lstStyle/>
        <a:p>
          <a:pPr latinLnBrk="1"/>
          <a:endParaRPr lang="ko-KR" altLang="en-US"/>
        </a:p>
      </dgm:t>
    </dgm:pt>
    <dgm:pt modelId="{AD55DB00-E48B-442C-8BF4-782F5A2BE122}">
      <dgm:prSet phldrT="[텍스트]"/>
      <dgm:spPr/>
      <dgm:t>
        <a:bodyPr/>
        <a:lstStyle/>
        <a:p>
          <a:pPr latinLnBrk="1"/>
          <a:r>
            <a:rPr lang="ko-KR" altLang="en-US" dirty="0" smtClean="0"/>
            <a:t>메뉴</a:t>
          </a:r>
          <a:endParaRPr lang="ko-KR" altLang="en-US" dirty="0"/>
        </a:p>
      </dgm:t>
    </dgm:pt>
    <dgm:pt modelId="{02F5AC7B-4EF9-452A-874D-3478D6570236}" type="parTrans" cxnId="{A6917475-DD43-4C1E-B5BF-BB09764DF941}">
      <dgm:prSet/>
      <dgm:spPr/>
      <dgm:t>
        <a:bodyPr/>
        <a:lstStyle/>
        <a:p>
          <a:pPr latinLnBrk="1"/>
          <a:endParaRPr lang="ko-KR" altLang="en-US"/>
        </a:p>
      </dgm:t>
    </dgm:pt>
    <dgm:pt modelId="{F1053C85-C0E9-4290-96CF-BEB3EBCEC832}" type="sibTrans" cxnId="{A6917475-DD43-4C1E-B5BF-BB09764DF941}">
      <dgm:prSet/>
      <dgm:spPr/>
      <dgm:t>
        <a:bodyPr/>
        <a:lstStyle/>
        <a:p>
          <a:pPr latinLnBrk="1"/>
          <a:endParaRPr lang="ko-KR" altLang="en-US"/>
        </a:p>
      </dgm:t>
    </dgm:pt>
    <dgm:pt modelId="{F578E1FC-40E2-443C-9A53-98F3D016C7C5}">
      <dgm:prSet phldrT="[텍스트]"/>
      <dgm:spPr/>
      <dgm:t>
        <a:bodyPr/>
        <a:lstStyle/>
        <a:p>
          <a:pPr latinLnBrk="1"/>
          <a:r>
            <a:rPr lang="ko-KR" altLang="en-US" dirty="0" smtClean="0"/>
            <a:t>클릭</a:t>
          </a:r>
          <a:endParaRPr lang="ko-KR" altLang="en-US" dirty="0"/>
        </a:p>
      </dgm:t>
    </dgm:pt>
    <dgm:pt modelId="{798D866A-A1A9-44E9-B6C0-B59FB5FAEE78}" type="parTrans" cxnId="{8BCA6C94-39BC-487E-AF21-52A827FBA8B1}">
      <dgm:prSet/>
      <dgm:spPr/>
      <dgm:t>
        <a:bodyPr/>
        <a:lstStyle/>
        <a:p>
          <a:pPr latinLnBrk="1"/>
          <a:endParaRPr lang="ko-KR" altLang="en-US"/>
        </a:p>
      </dgm:t>
    </dgm:pt>
    <dgm:pt modelId="{36CE5A73-2658-4454-9BC6-594ABE6DECF8}" type="sibTrans" cxnId="{8BCA6C94-39BC-487E-AF21-52A827FBA8B1}">
      <dgm:prSet/>
      <dgm:spPr/>
      <dgm:t>
        <a:bodyPr/>
        <a:lstStyle/>
        <a:p>
          <a:pPr latinLnBrk="1"/>
          <a:endParaRPr lang="ko-KR" altLang="en-US"/>
        </a:p>
      </dgm:t>
    </dgm:pt>
    <dgm:pt modelId="{5B26D016-FC0E-486E-90DF-F103B4A2FECD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6DA56846-EBE2-44FA-B293-40E21140570E}" type="parTrans" cxnId="{239D66C6-5963-4004-A364-643235798ED5}">
      <dgm:prSet/>
      <dgm:spPr/>
      <dgm:t>
        <a:bodyPr/>
        <a:lstStyle/>
        <a:p>
          <a:pPr latinLnBrk="1"/>
          <a:endParaRPr lang="ko-KR" altLang="en-US"/>
        </a:p>
      </dgm:t>
    </dgm:pt>
    <dgm:pt modelId="{75C6D527-6518-4765-A8CD-364A5852EBE7}" type="sibTrans" cxnId="{239D66C6-5963-4004-A364-643235798ED5}">
      <dgm:prSet/>
      <dgm:spPr/>
      <dgm:t>
        <a:bodyPr/>
        <a:lstStyle/>
        <a:p>
          <a:pPr latinLnBrk="1"/>
          <a:endParaRPr lang="ko-KR" altLang="en-US"/>
        </a:p>
      </dgm:t>
    </dgm:pt>
    <dgm:pt modelId="{DC3428F5-26EB-464A-BBB8-CD0B3833094D}">
      <dgm:prSet phldrT="[텍스트]"/>
      <dgm:spPr/>
      <dgm:t>
        <a:bodyPr/>
        <a:lstStyle/>
        <a:p>
          <a:pPr latinLnBrk="1"/>
          <a:r>
            <a:rPr lang="en-US" altLang="ko-KR" dirty="0" smtClean="0"/>
            <a:t>Main-1</a:t>
          </a:r>
          <a:r>
            <a:rPr lang="ko-KR" altLang="en-US" dirty="0" smtClean="0"/>
            <a:t>로 이동</a:t>
          </a:r>
          <a:endParaRPr lang="ko-KR" altLang="en-US" dirty="0"/>
        </a:p>
      </dgm:t>
    </dgm:pt>
    <dgm:pt modelId="{ADDE6D8B-14AA-494B-B205-4B05958DBC23}" type="sibTrans" cxnId="{BE3DB3C5-6D9E-46CF-BF34-662D5200DD24}">
      <dgm:prSet/>
      <dgm:spPr/>
      <dgm:t>
        <a:bodyPr/>
        <a:lstStyle/>
        <a:p>
          <a:pPr latinLnBrk="1"/>
          <a:endParaRPr lang="ko-KR" altLang="en-US"/>
        </a:p>
      </dgm:t>
    </dgm:pt>
    <dgm:pt modelId="{182F329C-BCAF-4042-81C8-4C2AF5678344}" type="parTrans" cxnId="{BE3DB3C5-6D9E-46CF-BF34-662D5200DD24}">
      <dgm:prSet/>
      <dgm:spPr/>
      <dgm:t>
        <a:bodyPr/>
        <a:lstStyle/>
        <a:p>
          <a:pPr latinLnBrk="1"/>
          <a:endParaRPr lang="ko-KR" altLang="en-US"/>
        </a:p>
      </dgm:t>
    </dgm:pt>
    <dgm:pt modelId="{C2FE06C2-EC0C-42C6-B171-5B7447AC74E0}">
      <dgm:prSet phldrT="[텍스트]"/>
      <dgm:spPr/>
      <dgm:t>
        <a:bodyPr/>
        <a:lstStyle/>
        <a:p>
          <a:pPr latinLnBrk="1"/>
          <a:r>
            <a:rPr lang="ko-KR" altLang="en-US" dirty="0" smtClean="0"/>
            <a:t>포트폴리오 클릭</a:t>
          </a:r>
          <a:endParaRPr lang="ko-KR" altLang="en-US" dirty="0"/>
        </a:p>
      </dgm:t>
    </dgm:pt>
    <dgm:pt modelId="{AA55EA7A-B4AD-4D8A-9D1B-CD86E70CE5E3}" type="sibTrans" cxnId="{EAB9F2FB-4D0F-4C6F-84FF-DFE03C64D81A}">
      <dgm:prSet/>
      <dgm:spPr/>
      <dgm:t>
        <a:bodyPr/>
        <a:lstStyle/>
        <a:p>
          <a:pPr latinLnBrk="1"/>
          <a:endParaRPr lang="ko-KR" altLang="en-US"/>
        </a:p>
      </dgm:t>
    </dgm:pt>
    <dgm:pt modelId="{77381F10-A43C-4EEA-AE01-D9401C28C7E7}" type="parTrans" cxnId="{EAB9F2FB-4D0F-4C6F-84FF-DFE03C64D81A}">
      <dgm:prSet/>
      <dgm:spPr/>
      <dgm:t>
        <a:bodyPr/>
        <a:lstStyle/>
        <a:p>
          <a:pPr latinLnBrk="1"/>
          <a:endParaRPr lang="ko-KR" altLang="en-US"/>
        </a:p>
      </dgm:t>
    </dgm:pt>
    <dgm:pt modelId="{5505447F-0BFF-4312-BA72-9318F1223F99}">
      <dgm:prSet/>
      <dgm:spPr/>
      <dgm:t>
        <a:bodyPr/>
        <a:lstStyle/>
        <a:p>
          <a:pPr latinLnBrk="1"/>
          <a:r>
            <a:rPr lang="ko-KR" altLang="en-US" dirty="0" smtClean="0"/>
            <a:t>자기 소개서 클릭</a:t>
          </a:r>
          <a:endParaRPr lang="ko-KR" altLang="en-US" dirty="0"/>
        </a:p>
      </dgm:t>
    </dgm:pt>
    <dgm:pt modelId="{8D76DE2A-68A7-43D2-8C8C-B447D6CEAF86}" type="parTrans" cxnId="{420514F6-AD1D-4366-8D4F-8A74C9F86B5C}">
      <dgm:prSet/>
      <dgm:spPr/>
      <dgm:t>
        <a:bodyPr/>
        <a:lstStyle/>
        <a:p>
          <a:pPr latinLnBrk="1"/>
          <a:endParaRPr lang="ko-KR" altLang="en-US"/>
        </a:p>
      </dgm:t>
    </dgm:pt>
    <dgm:pt modelId="{F3D5F541-F8AF-4828-9648-D73BCCDEAE51}" type="sibTrans" cxnId="{420514F6-AD1D-4366-8D4F-8A74C9F86B5C}">
      <dgm:prSet/>
      <dgm:spPr/>
      <dgm:t>
        <a:bodyPr/>
        <a:lstStyle/>
        <a:p>
          <a:pPr latinLnBrk="1"/>
          <a:endParaRPr lang="ko-KR" altLang="en-US"/>
        </a:p>
      </dgm:t>
    </dgm:pt>
    <dgm:pt modelId="{0C858A8C-3D5A-4F5C-9812-350E761E1793}">
      <dgm:prSet/>
      <dgm:spPr/>
      <dgm:t>
        <a:bodyPr/>
        <a:lstStyle/>
        <a:p>
          <a:pPr latinLnBrk="1"/>
          <a:r>
            <a:rPr lang="en-US" altLang="ko-KR" dirty="0" smtClean="0"/>
            <a:t>Main-2</a:t>
          </a:r>
          <a:r>
            <a:rPr lang="ko-KR" altLang="en-US" dirty="0" smtClean="0"/>
            <a:t>로 이동</a:t>
          </a:r>
          <a:endParaRPr lang="ko-KR" altLang="en-US" dirty="0"/>
        </a:p>
      </dgm:t>
    </dgm:pt>
    <dgm:pt modelId="{6DDF1B7A-7D37-473E-AF0B-73EB2FC8C396}" type="parTrans" cxnId="{2C2CB374-0413-43C7-839A-0734D8FF2408}">
      <dgm:prSet/>
      <dgm:spPr/>
      <dgm:t>
        <a:bodyPr/>
        <a:lstStyle/>
        <a:p>
          <a:pPr latinLnBrk="1"/>
          <a:endParaRPr lang="ko-KR" altLang="en-US"/>
        </a:p>
      </dgm:t>
    </dgm:pt>
    <dgm:pt modelId="{2AEDD273-24BF-45F0-930D-285DDEEC7CE4}" type="sibTrans" cxnId="{2C2CB374-0413-43C7-839A-0734D8FF2408}">
      <dgm:prSet/>
      <dgm:spPr/>
      <dgm:t>
        <a:bodyPr/>
        <a:lstStyle/>
        <a:p>
          <a:pPr latinLnBrk="1"/>
          <a:endParaRPr lang="ko-KR" altLang="en-US"/>
        </a:p>
      </dgm:t>
    </dgm:pt>
    <dgm:pt modelId="{CA608633-A5A0-48F7-A831-3320A086CBB2}" type="pres">
      <dgm:prSet presAssocID="{680DDC2A-4181-4B66-AF47-44C6D7E68E6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F53300A-A7EF-4E38-A8F5-64406AA3F637}" type="pres">
      <dgm:prSet presAssocID="{680DDC2A-4181-4B66-AF47-44C6D7E68E63}" presName="hierFlow" presStyleCnt="0"/>
      <dgm:spPr/>
    </dgm:pt>
    <dgm:pt modelId="{DAE6CCB6-F333-4007-91F9-7110567127A8}" type="pres">
      <dgm:prSet presAssocID="{680DDC2A-4181-4B66-AF47-44C6D7E68E63}" presName="firstBuf" presStyleCnt="0"/>
      <dgm:spPr/>
    </dgm:pt>
    <dgm:pt modelId="{9E35180F-2F5E-4E6F-90CD-A6DE0DFA7743}" type="pres">
      <dgm:prSet presAssocID="{680DDC2A-4181-4B66-AF47-44C6D7E68E6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BD465EC-D306-4960-AC32-905880D0882F}" type="pres">
      <dgm:prSet presAssocID="{1C9B72F7-AA72-4FA3-9DDF-5A773388D808}" presName="Name17" presStyleCnt="0"/>
      <dgm:spPr/>
    </dgm:pt>
    <dgm:pt modelId="{843D0758-21FC-4132-8E4F-1BB2F09E26E0}" type="pres">
      <dgm:prSet presAssocID="{1C9B72F7-AA72-4FA3-9DDF-5A773388D80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9E1192-40A1-4302-8A9F-001B4F9CE2D7}" type="pres">
      <dgm:prSet presAssocID="{1C9B72F7-AA72-4FA3-9DDF-5A773388D808}" presName="hierChild2" presStyleCnt="0"/>
      <dgm:spPr/>
    </dgm:pt>
    <dgm:pt modelId="{70F98756-701C-4D97-ADC3-4BD3D1A1689D}" type="pres">
      <dgm:prSet presAssocID="{7860BDBA-8038-435A-BAB8-6F82F9369235}" presName="Name25" presStyleLbl="parChTrans1D2" presStyleIdx="0" presStyleCnt="3"/>
      <dgm:spPr/>
    </dgm:pt>
    <dgm:pt modelId="{E2A1702B-E41F-4D1E-B017-82D3283B5494}" type="pres">
      <dgm:prSet presAssocID="{7860BDBA-8038-435A-BAB8-6F82F9369235}" presName="connTx" presStyleLbl="parChTrans1D2" presStyleIdx="0" presStyleCnt="3"/>
      <dgm:spPr/>
    </dgm:pt>
    <dgm:pt modelId="{BF43BA4D-EDEC-4EC5-B7F7-BA4A1C69E300}" type="pres">
      <dgm:prSet presAssocID="{5B89C90F-FC27-4BA8-A890-7D7D598CEAC3}" presName="Name30" presStyleCnt="0"/>
      <dgm:spPr/>
    </dgm:pt>
    <dgm:pt modelId="{62CEDCBE-984C-4BB5-BED9-D986297A74DD}" type="pres">
      <dgm:prSet presAssocID="{5B89C90F-FC27-4BA8-A890-7D7D598CEAC3}" presName="level2Shape" presStyleLbl="node2" presStyleIdx="0" presStyleCnt="3" custScaleX="137164" custLinFactNeighborX="37035" custLinFactNeighborY="-1255"/>
      <dgm:spPr/>
      <dgm:t>
        <a:bodyPr/>
        <a:lstStyle/>
        <a:p>
          <a:pPr latinLnBrk="1"/>
          <a:endParaRPr lang="ko-KR" altLang="en-US"/>
        </a:p>
      </dgm:t>
    </dgm:pt>
    <dgm:pt modelId="{FBAB0B47-B7C2-4C1E-8F94-118D74D9E99B}" type="pres">
      <dgm:prSet presAssocID="{5B89C90F-FC27-4BA8-A890-7D7D598CEAC3}" presName="hierChild3" presStyleCnt="0"/>
      <dgm:spPr/>
    </dgm:pt>
    <dgm:pt modelId="{A963E7E5-D02A-4520-AF57-97C11347AC20}" type="pres">
      <dgm:prSet presAssocID="{90702DC8-EF45-4221-83D7-18AFEA5E5E24}" presName="Name25" presStyleLbl="parChTrans1D3" presStyleIdx="0" presStyleCnt="3"/>
      <dgm:spPr/>
    </dgm:pt>
    <dgm:pt modelId="{EBC64FF8-F3BB-450B-BAB7-DB87813625BF}" type="pres">
      <dgm:prSet presAssocID="{90702DC8-EF45-4221-83D7-18AFEA5E5E24}" presName="connTx" presStyleLbl="parChTrans1D3" presStyleIdx="0" presStyleCnt="3"/>
      <dgm:spPr/>
    </dgm:pt>
    <dgm:pt modelId="{45EF25A7-5334-4BF7-B955-1A675FAA6CEF}" type="pres">
      <dgm:prSet presAssocID="{8CCEDF5B-302C-4BD4-93EF-B51429290F82}" presName="Name30" presStyleCnt="0"/>
      <dgm:spPr/>
    </dgm:pt>
    <dgm:pt modelId="{753853AE-4EAD-4525-A6F9-0FCB19728CEE}" type="pres">
      <dgm:prSet presAssocID="{8CCEDF5B-302C-4BD4-93EF-B51429290F82}" presName="level2Shape" presStyleLbl="node3" presStyleIdx="0" presStyleCnt="3" custScaleX="142688" custLinFactX="44374" custLinFactNeighborX="100000" custLinFactNeighborY="-11299"/>
      <dgm:spPr/>
      <dgm:t>
        <a:bodyPr/>
        <a:lstStyle/>
        <a:p>
          <a:pPr latinLnBrk="1"/>
          <a:endParaRPr lang="ko-KR" altLang="en-US"/>
        </a:p>
      </dgm:t>
    </dgm:pt>
    <dgm:pt modelId="{1267FE22-485E-4637-9A74-F01964F40879}" type="pres">
      <dgm:prSet presAssocID="{8CCEDF5B-302C-4BD4-93EF-B51429290F82}" presName="hierChild3" presStyleCnt="0"/>
      <dgm:spPr/>
    </dgm:pt>
    <dgm:pt modelId="{9A1A3A88-1A7F-4E91-A276-3D66497BCD67}" type="pres">
      <dgm:prSet presAssocID="{77381F10-A43C-4EEA-AE01-D9401C28C7E7}" presName="Name25" presStyleLbl="parChTrans1D2" presStyleIdx="1" presStyleCnt="3"/>
      <dgm:spPr/>
    </dgm:pt>
    <dgm:pt modelId="{9DF70CCF-7FEA-41BD-B7AB-1023A99DB700}" type="pres">
      <dgm:prSet presAssocID="{77381F10-A43C-4EEA-AE01-D9401C28C7E7}" presName="connTx" presStyleLbl="parChTrans1D2" presStyleIdx="1" presStyleCnt="3"/>
      <dgm:spPr/>
    </dgm:pt>
    <dgm:pt modelId="{81C72B69-ED93-4119-A6F6-B3C29558D420}" type="pres">
      <dgm:prSet presAssocID="{C2FE06C2-EC0C-42C6-B171-5B7447AC74E0}" presName="Name30" presStyleCnt="0"/>
      <dgm:spPr/>
    </dgm:pt>
    <dgm:pt modelId="{2D2ABCE6-5006-4DD7-87D4-0AEB7B29F982}" type="pres">
      <dgm:prSet presAssocID="{C2FE06C2-EC0C-42C6-B171-5B7447AC74E0}" presName="level2Shape" presStyleLbl="node2" presStyleIdx="1" presStyleCnt="3" custScaleX="131927" custLinFactNeighborX="33105" custLinFactNeighborY="2566"/>
      <dgm:spPr/>
      <dgm:t>
        <a:bodyPr/>
        <a:lstStyle/>
        <a:p>
          <a:pPr latinLnBrk="1"/>
          <a:endParaRPr lang="ko-KR" altLang="en-US"/>
        </a:p>
      </dgm:t>
    </dgm:pt>
    <dgm:pt modelId="{298099CB-935D-4F82-AA72-4B55255CF643}" type="pres">
      <dgm:prSet presAssocID="{C2FE06C2-EC0C-42C6-B171-5B7447AC74E0}" presName="hierChild3" presStyleCnt="0"/>
      <dgm:spPr/>
    </dgm:pt>
    <dgm:pt modelId="{4A4B6394-8757-49CE-B9EC-97BFE895A983}" type="pres">
      <dgm:prSet presAssocID="{182F329C-BCAF-4042-81C8-4C2AF5678344}" presName="Name25" presStyleLbl="parChTrans1D3" presStyleIdx="1" presStyleCnt="3"/>
      <dgm:spPr/>
    </dgm:pt>
    <dgm:pt modelId="{054002CD-1066-4C39-A65E-BA4128F5642D}" type="pres">
      <dgm:prSet presAssocID="{182F329C-BCAF-4042-81C8-4C2AF5678344}" presName="connTx" presStyleLbl="parChTrans1D3" presStyleIdx="1" presStyleCnt="3"/>
      <dgm:spPr/>
    </dgm:pt>
    <dgm:pt modelId="{8FFC517F-E125-4320-A73A-415820B9AF1D}" type="pres">
      <dgm:prSet presAssocID="{DC3428F5-26EB-464A-BBB8-CD0B3833094D}" presName="Name30" presStyleCnt="0"/>
      <dgm:spPr/>
    </dgm:pt>
    <dgm:pt modelId="{91BBB1C9-9C72-441C-A3B3-1C2FCD66D65B}" type="pres">
      <dgm:prSet presAssocID="{DC3428F5-26EB-464A-BBB8-CD0B3833094D}" presName="level2Shape" presStyleLbl="node3" presStyleIdx="1" presStyleCnt="3" custLinFactX="72622" custLinFactNeighborX="100000" custLinFactNeighborY="5023"/>
      <dgm:spPr/>
      <dgm:t>
        <a:bodyPr/>
        <a:lstStyle/>
        <a:p>
          <a:pPr latinLnBrk="1"/>
          <a:endParaRPr lang="ko-KR" altLang="en-US"/>
        </a:p>
      </dgm:t>
    </dgm:pt>
    <dgm:pt modelId="{A5DDFE02-AFA1-4523-801E-ABCE1DFA2CA4}" type="pres">
      <dgm:prSet presAssocID="{DC3428F5-26EB-464A-BBB8-CD0B3833094D}" presName="hierChild3" presStyleCnt="0"/>
      <dgm:spPr/>
    </dgm:pt>
    <dgm:pt modelId="{DC6D8185-B185-4408-B9A2-0DDCB6C9B9FF}" type="pres">
      <dgm:prSet presAssocID="{8D76DE2A-68A7-43D2-8C8C-B447D6CEAF86}" presName="Name25" presStyleLbl="parChTrans1D2" presStyleIdx="2" presStyleCnt="3"/>
      <dgm:spPr/>
    </dgm:pt>
    <dgm:pt modelId="{A8949D60-4A39-4E61-B985-3097B6A0178C}" type="pres">
      <dgm:prSet presAssocID="{8D76DE2A-68A7-43D2-8C8C-B447D6CEAF86}" presName="connTx" presStyleLbl="parChTrans1D2" presStyleIdx="2" presStyleCnt="3"/>
      <dgm:spPr/>
    </dgm:pt>
    <dgm:pt modelId="{C866C59F-5A68-4008-88A3-BD789F233762}" type="pres">
      <dgm:prSet presAssocID="{5505447F-0BFF-4312-BA72-9318F1223F99}" presName="Name30" presStyleCnt="0"/>
      <dgm:spPr/>
    </dgm:pt>
    <dgm:pt modelId="{3F0E3105-4001-4DC7-AF77-0F5B1BCAD8B8}" type="pres">
      <dgm:prSet presAssocID="{5505447F-0BFF-4312-BA72-9318F1223F99}" presName="level2Shape" presStyleLbl="node2" presStyleIdx="2" presStyleCnt="3" custScaleX="145500" custLinFactNeighborX="25109"/>
      <dgm:spPr/>
      <dgm:t>
        <a:bodyPr/>
        <a:lstStyle/>
        <a:p>
          <a:pPr latinLnBrk="1"/>
          <a:endParaRPr lang="ko-KR" altLang="en-US"/>
        </a:p>
      </dgm:t>
    </dgm:pt>
    <dgm:pt modelId="{233AE299-1E02-4FC1-BE4C-420EF8B0D4A1}" type="pres">
      <dgm:prSet presAssocID="{5505447F-0BFF-4312-BA72-9318F1223F99}" presName="hierChild3" presStyleCnt="0"/>
      <dgm:spPr/>
    </dgm:pt>
    <dgm:pt modelId="{F08F1EC2-D5BD-4ED3-A44D-97D961121943}" type="pres">
      <dgm:prSet presAssocID="{6DDF1B7A-7D37-473E-AF0B-73EB2FC8C396}" presName="Name25" presStyleLbl="parChTrans1D3" presStyleIdx="2" presStyleCnt="3"/>
      <dgm:spPr/>
    </dgm:pt>
    <dgm:pt modelId="{DE538441-D76C-4AE7-93AA-ED7FC9D70C65}" type="pres">
      <dgm:prSet presAssocID="{6DDF1B7A-7D37-473E-AF0B-73EB2FC8C396}" presName="connTx" presStyleLbl="parChTrans1D3" presStyleIdx="2" presStyleCnt="3"/>
      <dgm:spPr/>
    </dgm:pt>
    <dgm:pt modelId="{FA86AB5B-9F65-4C79-89C3-3948A531FF1E}" type="pres">
      <dgm:prSet presAssocID="{0C858A8C-3D5A-4F5C-9812-350E761E1793}" presName="Name30" presStyleCnt="0"/>
      <dgm:spPr/>
    </dgm:pt>
    <dgm:pt modelId="{502B7F9B-15D7-46E7-8E33-62AAE1B9DAAC}" type="pres">
      <dgm:prSet presAssocID="{0C858A8C-3D5A-4F5C-9812-350E761E1793}" presName="level2Shape" presStyleLbl="node3" presStyleIdx="2" presStyleCnt="3" custLinFactX="55673" custLinFactNeighborX="100000" custLinFactNeighborY="5022"/>
      <dgm:spPr/>
      <dgm:t>
        <a:bodyPr/>
        <a:lstStyle/>
        <a:p>
          <a:pPr latinLnBrk="1"/>
          <a:endParaRPr lang="ko-KR" altLang="en-US"/>
        </a:p>
      </dgm:t>
    </dgm:pt>
    <dgm:pt modelId="{247B288A-9E0B-4694-808F-28BBA1BD0B88}" type="pres">
      <dgm:prSet presAssocID="{0C858A8C-3D5A-4F5C-9812-350E761E1793}" presName="hierChild3" presStyleCnt="0"/>
      <dgm:spPr/>
    </dgm:pt>
    <dgm:pt modelId="{9D1A2F84-788E-4DD8-8306-85700BD61AE9}" type="pres">
      <dgm:prSet presAssocID="{680DDC2A-4181-4B66-AF47-44C6D7E68E63}" presName="bgShapesFlow" presStyleCnt="0"/>
      <dgm:spPr/>
    </dgm:pt>
    <dgm:pt modelId="{826BC55B-F203-4CA4-9055-0BF3232E56B9}" type="pres">
      <dgm:prSet presAssocID="{AD55DB00-E48B-442C-8BF4-782F5A2BE122}" presName="rectComp" presStyleCnt="0"/>
      <dgm:spPr/>
    </dgm:pt>
    <dgm:pt modelId="{3D1FBD4A-444B-4F66-BE83-8C45E27152C5}" type="pres">
      <dgm:prSet presAssocID="{AD55DB00-E48B-442C-8BF4-782F5A2BE122}" presName="bgRect" presStyleLbl="bgShp" presStyleIdx="0" presStyleCnt="3"/>
      <dgm:spPr/>
    </dgm:pt>
    <dgm:pt modelId="{B36CFD49-121E-42C7-8873-61CB4A80EF24}" type="pres">
      <dgm:prSet presAssocID="{AD55DB00-E48B-442C-8BF4-782F5A2BE122}" presName="bgRectTx" presStyleLbl="bgShp" presStyleIdx="0" presStyleCnt="3">
        <dgm:presLayoutVars>
          <dgm:bulletEnabled val="1"/>
        </dgm:presLayoutVars>
      </dgm:prSet>
      <dgm:spPr/>
    </dgm:pt>
    <dgm:pt modelId="{3B54478A-1637-4D8A-BAC3-92C76B37D9DD}" type="pres">
      <dgm:prSet presAssocID="{AD55DB00-E48B-442C-8BF4-782F5A2BE122}" presName="spComp" presStyleCnt="0"/>
      <dgm:spPr/>
    </dgm:pt>
    <dgm:pt modelId="{CE50657D-D591-418F-B6E4-A5D55DC79B96}" type="pres">
      <dgm:prSet presAssocID="{AD55DB00-E48B-442C-8BF4-782F5A2BE122}" presName="hSp" presStyleCnt="0"/>
      <dgm:spPr/>
    </dgm:pt>
    <dgm:pt modelId="{573E7AF3-E008-4656-B836-918285B237B1}" type="pres">
      <dgm:prSet presAssocID="{F578E1FC-40E2-443C-9A53-98F3D016C7C5}" presName="rectComp" presStyleCnt="0"/>
      <dgm:spPr/>
    </dgm:pt>
    <dgm:pt modelId="{AF667CDE-9CDD-4A33-9D0B-B0FD82B2FFCF}" type="pres">
      <dgm:prSet presAssocID="{F578E1FC-40E2-443C-9A53-98F3D016C7C5}" presName="bgRect" presStyleLbl="bgShp" presStyleIdx="1" presStyleCnt="3" custScaleX="171467" custLinFactNeighborX="3661" custLinFactNeighborY="251"/>
      <dgm:spPr/>
    </dgm:pt>
    <dgm:pt modelId="{6B4BDFE4-147B-43D5-9DBA-41D0BFF02C86}" type="pres">
      <dgm:prSet presAssocID="{F578E1FC-40E2-443C-9A53-98F3D016C7C5}" presName="bgRectTx" presStyleLbl="bgShp" presStyleIdx="1" presStyleCnt="3">
        <dgm:presLayoutVars>
          <dgm:bulletEnabled val="1"/>
        </dgm:presLayoutVars>
      </dgm:prSet>
      <dgm:spPr/>
    </dgm:pt>
    <dgm:pt modelId="{441D42C0-CB84-4FFF-9DC7-3603E8AE37C3}" type="pres">
      <dgm:prSet presAssocID="{F578E1FC-40E2-443C-9A53-98F3D016C7C5}" presName="spComp" presStyleCnt="0"/>
      <dgm:spPr/>
    </dgm:pt>
    <dgm:pt modelId="{16676AAE-2B66-4AC4-92C5-FA4F73800C89}" type="pres">
      <dgm:prSet presAssocID="{F578E1FC-40E2-443C-9A53-98F3D016C7C5}" presName="hSp" presStyleCnt="0"/>
      <dgm:spPr/>
    </dgm:pt>
    <dgm:pt modelId="{4A8AA0F2-BFDE-43A8-AA86-4C80DC5725A7}" type="pres">
      <dgm:prSet presAssocID="{5B26D016-FC0E-486E-90DF-F103B4A2FECD}" presName="rectComp" presStyleCnt="0"/>
      <dgm:spPr/>
    </dgm:pt>
    <dgm:pt modelId="{230BCDC9-EDA7-48D1-8E21-50C6440D1C0F}" type="pres">
      <dgm:prSet presAssocID="{5B26D016-FC0E-486E-90DF-F103B4A2FECD}" presName="bgRect" presStyleLbl="bgShp" presStyleIdx="2" presStyleCnt="3" custScaleX="151294" custLinFactNeighborX="61857" custLinFactNeighborY="502"/>
      <dgm:spPr/>
    </dgm:pt>
    <dgm:pt modelId="{A3FF142D-8335-4D5B-9A2F-21B26358226D}" type="pres">
      <dgm:prSet presAssocID="{5B26D016-FC0E-486E-90DF-F103B4A2FECD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325D1D30-1DCC-49C1-9E57-E8C9A442F53D}" type="presOf" srcId="{6DDF1B7A-7D37-473E-AF0B-73EB2FC8C396}" destId="{F08F1EC2-D5BD-4ED3-A44D-97D961121943}" srcOrd="0" destOrd="0" presId="urn:microsoft.com/office/officeart/2005/8/layout/hierarchy5"/>
    <dgm:cxn modelId="{6C9A6A38-C977-4D1E-AE90-7DA4CA8056EB}" type="presOf" srcId="{1C9B72F7-AA72-4FA3-9DDF-5A773388D808}" destId="{843D0758-21FC-4132-8E4F-1BB2F09E26E0}" srcOrd="0" destOrd="0" presId="urn:microsoft.com/office/officeart/2005/8/layout/hierarchy5"/>
    <dgm:cxn modelId="{D9B9BCB2-CC7D-48AB-AD2C-76B5FDBAD734}" type="presOf" srcId="{6DDF1B7A-7D37-473E-AF0B-73EB2FC8C396}" destId="{DE538441-D76C-4AE7-93AA-ED7FC9D70C65}" srcOrd="1" destOrd="0" presId="urn:microsoft.com/office/officeart/2005/8/layout/hierarchy5"/>
    <dgm:cxn modelId="{8BCA6C94-39BC-487E-AF21-52A827FBA8B1}" srcId="{680DDC2A-4181-4B66-AF47-44C6D7E68E63}" destId="{F578E1FC-40E2-443C-9A53-98F3D016C7C5}" srcOrd="2" destOrd="0" parTransId="{798D866A-A1A9-44E9-B6C0-B59FB5FAEE78}" sibTransId="{36CE5A73-2658-4454-9BC6-594ABE6DECF8}"/>
    <dgm:cxn modelId="{EAB9F2FB-4D0F-4C6F-84FF-DFE03C64D81A}" srcId="{1C9B72F7-AA72-4FA3-9DDF-5A773388D808}" destId="{C2FE06C2-EC0C-42C6-B171-5B7447AC74E0}" srcOrd="1" destOrd="0" parTransId="{77381F10-A43C-4EEA-AE01-D9401C28C7E7}" sibTransId="{AA55EA7A-B4AD-4D8A-9D1B-CD86E70CE5E3}"/>
    <dgm:cxn modelId="{E845B168-9152-45D0-8451-28F10EBF8341}" type="presOf" srcId="{182F329C-BCAF-4042-81C8-4C2AF5678344}" destId="{054002CD-1066-4C39-A65E-BA4128F5642D}" srcOrd="1" destOrd="0" presId="urn:microsoft.com/office/officeart/2005/8/layout/hierarchy5"/>
    <dgm:cxn modelId="{F83FF1CD-CF17-43FB-A637-08CCCA2E908A}" type="presOf" srcId="{77381F10-A43C-4EEA-AE01-D9401C28C7E7}" destId="{9A1A3A88-1A7F-4E91-A276-3D66497BCD67}" srcOrd="0" destOrd="0" presId="urn:microsoft.com/office/officeart/2005/8/layout/hierarchy5"/>
    <dgm:cxn modelId="{C0EBA5BF-8C4D-4FAE-8D35-7EEA2F191C5A}" type="presOf" srcId="{7860BDBA-8038-435A-BAB8-6F82F9369235}" destId="{E2A1702B-E41F-4D1E-B017-82D3283B5494}" srcOrd="1" destOrd="0" presId="urn:microsoft.com/office/officeart/2005/8/layout/hierarchy5"/>
    <dgm:cxn modelId="{40ADE5AE-CD70-48CF-B1A4-7E2E059194A5}" srcId="{1C9B72F7-AA72-4FA3-9DDF-5A773388D808}" destId="{5B89C90F-FC27-4BA8-A890-7D7D598CEAC3}" srcOrd="0" destOrd="0" parTransId="{7860BDBA-8038-435A-BAB8-6F82F9369235}" sibTransId="{536162EF-A4C8-4D12-BA48-9BA2425932FC}"/>
    <dgm:cxn modelId="{5818C089-F4F1-4A6D-8F37-908A77DCB6F9}" type="presOf" srcId="{5505447F-0BFF-4312-BA72-9318F1223F99}" destId="{3F0E3105-4001-4DC7-AF77-0F5B1BCAD8B8}" srcOrd="0" destOrd="0" presId="urn:microsoft.com/office/officeart/2005/8/layout/hierarchy5"/>
    <dgm:cxn modelId="{7363E85E-C550-4601-9AFB-5BDD447CBBAB}" type="presOf" srcId="{5B26D016-FC0E-486E-90DF-F103B4A2FECD}" destId="{A3FF142D-8335-4D5B-9A2F-21B26358226D}" srcOrd="1" destOrd="0" presId="urn:microsoft.com/office/officeart/2005/8/layout/hierarchy5"/>
    <dgm:cxn modelId="{48EC0288-FAEC-4361-A3ED-4160162E2340}" type="presOf" srcId="{DC3428F5-26EB-464A-BBB8-CD0B3833094D}" destId="{91BBB1C9-9C72-441C-A3B3-1C2FCD66D65B}" srcOrd="0" destOrd="0" presId="urn:microsoft.com/office/officeart/2005/8/layout/hierarchy5"/>
    <dgm:cxn modelId="{92BFC6D5-D3AF-424C-A16C-357458ED09E6}" srcId="{5B89C90F-FC27-4BA8-A890-7D7D598CEAC3}" destId="{8CCEDF5B-302C-4BD4-93EF-B51429290F82}" srcOrd="0" destOrd="0" parTransId="{90702DC8-EF45-4221-83D7-18AFEA5E5E24}" sibTransId="{BE55ACDB-815F-48F2-999C-FBAD21212561}"/>
    <dgm:cxn modelId="{E02B06B7-AE65-4844-8292-0E63E989EE37}" type="presOf" srcId="{0C858A8C-3D5A-4F5C-9812-350E761E1793}" destId="{502B7F9B-15D7-46E7-8E33-62AAE1B9DAAC}" srcOrd="0" destOrd="0" presId="urn:microsoft.com/office/officeart/2005/8/layout/hierarchy5"/>
    <dgm:cxn modelId="{E0B23D57-9EE7-48F1-979C-9DEFE7715403}" type="presOf" srcId="{8D76DE2A-68A7-43D2-8C8C-B447D6CEAF86}" destId="{A8949D60-4A39-4E61-B985-3097B6A0178C}" srcOrd="1" destOrd="0" presId="urn:microsoft.com/office/officeart/2005/8/layout/hierarchy5"/>
    <dgm:cxn modelId="{906A7EB1-6C10-4E9A-A39A-A50EB29DD6B9}" type="presOf" srcId="{5B26D016-FC0E-486E-90DF-F103B4A2FECD}" destId="{230BCDC9-EDA7-48D1-8E21-50C6440D1C0F}" srcOrd="0" destOrd="0" presId="urn:microsoft.com/office/officeart/2005/8/layout/hierarchy5"/>
    <dgm:cxn modelId="{286A84BB-B4C3-4DBC-BD7F-2D1C3AE734E8}" type="presOf" srcId="{AD55DB00-E48B-442C-8BF4-782F5A2BE122}" destId="{B36CFD49-121E-42C7-8873-61CB4A80EF24}" srcOrd="1" destOrd="0" presId="urn:microsoft.com/office/officeart/2005/8/layout/hierarchy5"/>
    <dgm:cxn modelId="{5839F9F1-7800-4D50-8C04-43DD87EF3E6F}" type="presOf" srcId="{77381F10-A43C-4EEA-AE01-D9401C28C7E7}" destId="{9DF70CCF-7FEA-41BD-B7AB-1023A99DB700}" srcOrd="1" destOrd="0" presId="urn:microsoft.com/office/officeart/2005/8/layout/hierarchy5"/>
    <dgm:cxn modelId="{239D66C6-5963-4004-A364-643235798ED5}" srcId="{680DDC2A-4181-4B66-AF47-44C6D7E68E63}" destId="{5B26D016-FC0E-486E-90DF-F103B4A2FECD}" srcOrd="3" destOrd="0" parTransId="{6DA56846-EBE2-44FA-B293-40E21140570E}" sibTransId="{75C6D527-6518-4765-A8CD-364A5852EBE7}"/>
    <dgm:cxn modelId="{7D8E569F-AA04-44F7-ACDF-604F3E1390E1}" type="presOf" srcId="{AD55DB00-E48B-442C-8BF4-782F5A2BE122}" destId="{3D1FBD4A-444B-4F66-BE83-8C45E27152C5}" srcOrd="0" destOrd="0" presId="urn:microsoft.com/office/officeart/2005/8/layout/hierarchy5"/>
    <dgm:cxn modelId="{4F96B287-9EE1-41B6-8B28-47C97CAB93DB}" type="presOf" srcId="{C2FE06C2-EC0C-42C6-B171-5B7447AC74E0}" destId="{2D2ABCE6-5006-4DD7-87D4-0AEB7B29F982}" srcOrd="0" destOrd="0" presId="urn:microsoft.com/office/officeart/2005/8/layout/hierarchy5"/>
    <dgm:cxn modelId="{0F5B9B98-ED02-46C8-9EE6-3CD6F1606B7C}" type="presOf" srcId="{90702DC8-EF45-4221-83D7-18AFEA5E5E24}" destId="{A963E7E5-D02A-4520-AF57-97C11347AC20}" srcOrd="0" destOrd="0" presId="urn:microsoft.com/office/officeart/2005/8/layout/hierarchy5"/>
    <dgm:cxn modelId="{BE9EE55C-0B95-4B61-829C-EDA44AF0314D}" type="presOf" srcId="{F578E1FC-40E2-443C-9A53-98F3D016C7C5}" destId="{6B4BDFE4-147B-43D5-9DBA-41D0BFF02C86}" srcOrd="1" destOrd="0" presId="urn:microsoft.com/office/officeart/2005/8/layout/hierarchy5"/>
    <dgm:cxn modelId="{1F1C67A0-DC5F-49F1-91AC-476E2698C46F}" type="presOf" srcId="{8D76DE2A-68A7-43D2-8C8C-B447D6CEAF86}" destId="{DC6D8185-B185-4408-B9A2-0DDCB6C9B9FF}" srcOrd="0" destOrd="0" presId="urn:microsoft.com/office/officeart/2005/8/layout/hierarchy5"/>
    <dgm:cxn modelId="{420514F6-AD1D-4366-8D4F-8A74C9F86B5C}" srcId="{1C9B72F7-AA72-4FA3-9DDF-5A773388D808}" destId="{5505447F-0BFF-4312-BA72-9318F1223F99}" srcOrd="2" destOrd="0" parTransId="{8D76DE2A-68A7-43D2-8C8C-B447D6CEAF86}" sibTransId="{F3D5F541-F8AF-4828-9648-D73BCCDEAE51}"/>
    <dgm:cxn modelId="{438D4972-3CBD-4349-8903-D4299C2D801E}" type="presOf" srcId="{90702DC8-EF45-4221-83D7-18AFEA5E5E24}" destId="{EBC64FF8-F3BB-450B-BAB7-DB87813625BF}" srcOrd="1" destOrd="0" presId="urn:microsoft.com/office/officeart/2005/8/layout/hierarchy5"/>
    <dgm:cxn modelId="{A6917475-DD43-4C1E-B5BF-BB09764DF941}" srcId="{680DDC2A-4181-4B66-AF47-44C6D7E68E63}" destId="{AD55DB00-E48B-442C-8BF4-782F5A2BE122}" srcOrd="1" destOrd="0" parTransId="{02F5AC7B-4EF9-452A-874D-3478D6570236}" sibTransId="{F1053C85-C0E9-4290-96CF-BEB3EBCEC832}"/>
    <dgm:cxn modelId="{2C2CB374-0413-43C7-839A-0734D8FF2408}" srcId="{5505447F-0BFF-4312-BA72-9318F1223F99}" destId="{0C858A8C-3D5A-4F5C-9812-350E761E1793}" srcOrd="0" destOrd="0" parTransId="{6DDF1B7A-7D37-473E-AF0B-73EB2FC8C396}" sibTransId="{2AEDD273-24BF-45F0-930D-285DDEEC7CE4}"/>
    <dgm:cxn modelId="{BE3DB3C5-6D9E-46CF-BF34-662D5200DD24}" srcId="{C2FE06C2-EC0C-42C6-B171-5B7447AC74E0}" destId="{DC3428F5-26EB-464A-BBB8-CD0B3833094D}" srcOrd="0" destOrd="0" parTransId="{182F329C-BCAF-4042-81C8-4C2AF5678344}" sibTransId="{ADDE6D8B-14AA-494B-B205-4B05958DBC23}"/>
    <dgm:cxn modelId="{DEB549A3-6821-4351-8D3C-69E11809D84F}" type="presOf" srcId="{7860BDBA-8038-435A-BAB8-6F82F9369235}" destId="{70F98756-701C-4D97-ADC3-4BD3D1A1689D}" srcOrd="0" destOrd="0" presId="urn:microsoft.com/office/officeart/2005/8/layout/hierarchy5"/>
    <dgm:cxn modelId="{B7B8B21D-5FA9-4865-A776-0D3C070C654F}" type="presOf" srcId="{F578E1FC-40E2-443C-9A53-98F3D016C7C5}" destId="{AF667CDE-9CDD-4A33-9D0B-B0FD82B2FFCF}" srcOrd="0" destOrd="0" presId="urn:microsoft.com/office/officeart/2005/8/layout/hierarchy5"/>
    <dgm:cxn modelId="{7EECD90B-4133-4459-9CA2-80CD8A115BA8}" type="presOf" srcId="{5B89C90F-FC27-4BA8-A890-7D7D598CEAC3}" destId="{62CEDCBE-984C-4BB5-BED9-D986297A74DD}" srcOrd="0" destOrd="0" presId="urn:microsoft.com/office/officeart/2005/8/layout/hierarchy5"/>
    <dgm:cxn modelId="{5716C871-1BE9-48E1-95E1-7E238552FEFE}" type="presOf" srcId="{8CCEDF5B-302C-4BD4-93EF-B51429290F82}" destId="{753853AE-4EAD-4525-A6F9-0FCB19728CEE}" srcOrd="0" destOrd="0" presId="urn:microsoft.com/office/officeart/2005/8/layout/hierarchy5"/>
    <dgm:cxn modelId="{7831944A-983B-487C-B6FC-BC0B79812794}" type="presOf" srcId="{680DDC2A-4181-4B66-AF47-44C6D7E68E63}" destId="{CA608633-A5A0-48F7-A831-3320A086CBB2}" srcOrd="0" destOrd="0" presId="urn:microsoft.com/office/officeart/2005/8/layout/hierarchy5"/>
    <dgm:cxn modelId="{3E7094F9-63C8-44B5-9847-D00DDA78FB70}" type="presOf" srcId="{182F329C-BCAF-4042-81C8-4C2AF5678344}" destId="{4A4B6394-8757-49CE-B9EC-97BFE895A983}" srcOrd="0" destOrd="0" presId="urn:microsoft.com/office/officeart/2005/8/layout/hierarchy5"/>
    <dgm:cxn modelId="{7CD9F575-E87D-4B4E-8BC5-ECB143F45DF8}" srcId="{680DDC2A-4181-4B66-AF47-44C6D7E68E63}" destId="{1C9B72F7-AA72-4FA3-9DDF-5A773388D808}" srcOrd="0" destOrd="0" parTransId="{8B8D2CA9-EB28-45EF-95CB-19FEEF9B82F9}" sibTransId="{A234FEFD-0D7A-4DD3-A772-1E1293E62247}"/>
    <dgm:cxn modelId="{251AAAFA-4003-4816-AC85-3D22C3BB80D0}" type="presParOf" srcId="{CA608633-A5A0-48F7-A831-3320A086CBB2}" destId="{6F53300A-A7EF-4E38-A8F5-64406AA3F637}" srcOrd="0" destOrd="0" presId="urn:microsoft.com/office/officeart/2005/8/layout/hierarchy5"/>
    <dgm:cxn modelId="{D81FDBD8-D966-4425-8744-A0CE9E67B7C5}" type="presParOf" srcId="{6F53300A-A7EF-4E38-A8F5-64406AA3F637}" destId="{DAE6CCB6-F333-4007-91F9-7110567127A8}" srcOrd="0" destOrd="0" presId="urn:microsoft.com/office/officeart/2005/8/layout/hierarchy5"/>
    <dgm:cxn modelId="{C19A8993-6569-4794-BDA4-148E26AFE713}" type="presParOf" srcId="{6F53300A-A7EF-4E38-A8F5-64406AA3F637}" destId="{9E35180F-2F5E-4E6F-90CD-A6DE0DFA7743}" srcOrd="1" destOrd="0" presId="urn:microsoft.com/office/officeart/2005/8/layout/hierarchy5"/>
    <dgm:cxn modelId="{9991BDE0-C701-4FAB-807E-B9F62527526C}" type="presParOf" srcId="{9E35180F-2F5E-4E6F-90CD-A6DE0DFA7743}" destId="{0BD465EC-D306-4960-AC32-905880D0882F}" srcOrd="0" destOrd="0" presId="urn:microsoft.com/office/officeart/2005/8/layout/hierarchy5"/>
    <dgm:cxn modelId="{0139FD79-B7BD-43BA-9EE8-5C0167878BCC}" type="presParOf" srcId="{0BD465EC-D306-4960-AC32-905880D0882F}" destId="{843D0758-21FC-4132-8E4F-1BB2F09E26E0}" srcOrd="0" destOrd="0" presId="urn:microsoft.com/office/officeart/2005/8/layout/hierarchy5"/>
    <dgm:cxn modelId="{C26723FB-D905-47FF-ADF6-D135570FA601}" type="presParOf" srcId="{0BD465EC-D306-4960-AC32-905880D0882F}" destId="{299E1192-40A1-4302-8A9F-001B4F9CE2D7}" srcOrd="1" destOrd="0" presId="urn:microsoft.com/office/officeart/2005/8/layout/hierarchy5"/>
    <dgm:cxn modelId="{34732A4C-D8DA-40EA-BDFA-951E2F6E4A78}" type="presParOf" srcId="{299E1192-40A1-4302-8A9F-001B4F9CE2D7}" destId="{70F98756-701C-4D97-ADC3-4BD3D1A1689D}" srcOrd="0" destOrd="0" presId="urn:microsoft.com/office/officeart/2005/8/layout/hierarchy5"/>
    <dgm:cxn modelId="{26821C33-D360-4DAC-A174-2AB08D46C025}" type="presParOf" srcId="{70F98756-701C-4D97-ADC3-4BD3D1A1689D}" destId="{E2A1702B-E41F-4D1E-B017-82D3283B5494}" srcOrd="0" destOrd="0" presId="urn:microsoft.com/office/officeart/2005/8/layout/hierarchy5"/>
    <dgm:cxn modelId="{CF39ED4A-E465-4CEF-8CCF-FFBB2687998D}" type="presParOf" srcId="{299E1192-40A1-4302-8A9F-001B4F9CE2D7}" destId="{BF43BA4D-EDEC-4EC5-B7F7-BA4A1C69E300}" srcOrd="1" destOrd="0" presId="urn:microsoft.com/office/officeart/2005/8/layout/hierarchy5"/>
    <dgm:cxn modelId="{5BA46750-ACF3-4EB6-83DE-424A6EF6555C}" type="presParOf" srcId="{BF43BA4D-EDEC-4EC5-B7F7-BA4A1C69E300}" destId="{62CEDCBE-984C-4BB5-BED9-D986297A74DD}" srcOrd="0" destOrd="0" presId="urn:microsoft.com/office/officeart/2005/8/layout/hierarchy5"/>
    <dgm:cxn modelId="{1E214BC5-FD15-438F-9C89-49BB5A93757B}" type="presParOf" srcId="{BF43BA4D-EDEC-4EC5-B7F7-BA4A1C69E300}" destId="{FBAB0B47-B7C2-4C1E-8F94-118D74D9E99B}" srcOrd="1" destOrd="0" presId="urn:microsoft.com/office/officeart/2005/8/layout/hierarchy5"/>
    <dgm:cxn modelId="{57884890-E1EF-4754-AC9C-7760A646CD6A}" type="presParOf" srcId="{FBAB0B47-B7C2-4C1E-8F94-118D74D9E99B}" destId="{A963E7E5-D02A-4520-AF57-97C11347AC20}" srcOrd="0" destOrd="0" presId="urn:microsoft.com/office/officeart/2005/8/layout/hierarchy5"/>
    <dgm:cxn modelId="{11D3F212-B310-4DE8-8550-925F9393A441}" type="presParOf" srcId="{A963E7E5-D02A-4520-AF57-97C11347AC20}" destId="{EBC64FF8-F3BB-450B-BAB7-DB87813625BF}" srcOrd="0" destOrd="0" presId="urn:microsoft.com/office/officeart/2005/8/layout/hierarchy5"/>
    <dgm:cxn modelId="{0708FDE6-9340-4AB4-BD82-14A03DCC37F7}" type="presParOf" srcId="{FBAB0B47-B7C2-4C1E-8F94-118D74D9E99B}" destId="{45EF25A7-5334-4BF7-B955-1A675FAA6CEF}" srcOrd="1" destOrd="0" presId="urn:microsoft.com/office/officeart/2005/8/layout/hierarchy5"/>
    <dgm:cxn modelId="{EDD99399-B8A8-48F1-BF63-E4615AC181C3}" type="presParOf" srcId="{45EF25A7-5334-4BF7-B955-1A675FAA6CEF}" destId="{753853AE-4EAD-4525-A6F9-0FCB19728CEE}" srcOrd="0" destOrd="0" presId="urn:microsoft.com/office/officeart/2005/8/layout/hierarchy5"/>
    <dgm:cxn modelId="{81C0D56D-4C02-4151-A7AE-2E8349BFDA04}" type="presParOf" srcId="{45EF25A7-5334-4BF7-B955-1A675FAA6CEF}" destId="{1267FE22-485E-4637-9A74-F01964F40879}" srcOrd="1" destOrd="0" presId="urn:microsoft.com/office/officeart/2005/8/layout/hierarchy5"/>
    <dgm:cxn modelId="{9960EE36-2839-4D8D-B0BB-CF0D0170528C}" type="presParOf" srcId="{299E1192-40A1-4302-8A9F-001B4F9CE2D7}" destId="{9A1A3A88-1A7F-4E91-A276-3D66497BCD67}" srcOrd="2" destOrd="0" presId="urn:microsoft.com/office/officeart/2005/8/layout/hierarchy5"/>
    <dgm:cxn modelId="{E754A7B3-512C-4BFC-8316-FA4295854B07}" type="presParOf" srcId="{9A1A3A88-1A7F-4E91-A276-3D66497BCD67}" destId="{9DF70CCF-7FEA-41BD-B7AB-1023A99DB700}" srcOrd="0" destOrd="0" presId="urn:microsoft.com/office/officeart/2005/8/layout/hierarchy5"/>
    <dgm:cxn modelId="{66787926-9700-45F2-9D5E-8A57FE6E8DB0}" type="presParOf" srcId="{299E1192-40A1-4302-8A9F-001B4F9CE2D7}" destId="{81C72B69-ED93-4119-A6F6-B3C29558D420}" srcOrd="3" destOrd="0" presId="urn:microsoft.com/office/officeart/2005/8/layout/hierarchy5"/>
    <dgm:cxn modelId="{AED21CC4-2CAD-4902-804E-14F14EA31B1F}" type="presParOf" srcId="{81C72B69-ED93-4119-A6F6-B3C29558D420}" destId="{2D2ABCE6-5006-4DD7-87D4-0AEB7B29F982}" srcOrd="0" destOrd="0" presId="urn:microsoft.com/office/officeart/2005/8/layout/hierarchy5"/>
    <dgm:cxn modelId="{12F1B4BB-76E1-4F60-AEF0-7D99896C62EE}" type="presParOf" srcId="{81C72B69-ED93-4119-A6F6-B3C29558D420}" destId="{298099CB-935D-4F82-AA72-4B55255CF643}" srcOrd="1" destOrd="0" presId="urn:microsoft.com/office/officeart/2005/8/layout/hierarchy5"/>
    <dgm:cxn modelId="{A5C88719-9E5D-44B6-968A-A505108C1CBB}" type="presParOf" srcId="{298099CB-935D-4F82-AA72-4B55255CF643}" destId="{4A4B6394-8757-49CE-B9EC-97BFE895A983}" srcOrd="0" destOrd="0" presId="urn:microsoft.com/office/officeart/2005/8/layout/hierarchy5"/>
    <dgm:cxn modelId="{340A32BC-038B-4ADF-8A22-88AE0324B8FE}" type="presParOf" srcId="{4A4B6394-8757-49CE-B9EC-97BFE895A983}" destId="{054002CD-1066-4C39-A65E-BA4128F5642D}" srcOrd="0" destOrd="0" presId="urn:microsoft.com/office/officeart/2005/8/layout/hierarchy5"/>
    <dgm:cxn modelId="{FF5340F2-18AA-4B63-9693-0A78EDD46ACD}" type="presParOf" srcId="{298099CB-935D-4F82-AA72-4B55255CF643}" destId="{8FFC517F-E125-4320-A73A-415820B9AF1D}" srcOrd="1" destOrd="0" presId="urn:microsoft.com/office/officeart/2005/8/layout/hierarchy5"/>
    <dgm:cxn modelId="{A836D8D7-0BA7-413F-84E0-616C4483FA9D}" type="presParOf" srcId="{8FFC517F-E125-4320-A73A-415820B9AF1D}" destId="{91BBB1C9-9C72-441C-A3B3-1C2FCD66D65B}" srcOrd="0" destOrd="0" presId="urn:microsoft.com/office/officeart/2005/8/layout/hierarchy5"/>
    <dgm:cxn modelId="{1D6BDD48-99E0-41EC-9B61-2688C9287236}" type="presParOf" srcId="{8FFC517F-E125-4320-A73A-415820B9AF1D}" destId="{A5DDFE02-AFA1-4523-801E-ABCE1DFA2CA4}" srcOrd="1" destOrd="0" presId="urn:microsoft.com/office/officeart/2005/8/layout/hierarchy5"/>
    <dgm:cxn modelId="{77C7E203-D7B9-4B18-9BE1-CD0A59AE394E}" type="presParOf" srcId="{299E1192-40A1-4302-8A9F-001B4F9CE2D7}" destId="{DC6D8185-B185-4408-B9A2-0DDCB6C9B9FF}" srcOrd="4" destOrd="0" presId="urn:microsoft.com/office/officeart/2005/8/layout/hierarchy5"/>
    <dgm:cxn modelId="{648A5987-7A06-4BD2-9B2A-4BC8E5BEFAE9}" type="presParOf" srcId="{DC6D8185-B185-4408-B9A2-0DDCB6C9B9FF}" destId="{A8949D60-4A39-4E61-B985-3097B6A0178C}" srcOrd="0" destOrd="0" presId="urn:microsoft.com/office/officeart/2005/8/layout/hierarchy5"/>
    <dgm:cxn modelId="{75AD68C0-6826-4869-88D8-67ED9E4CC2F4}" type="presParOf" srcId="{299E1192-40A1-4302-8A9F-001B4F9CE2D7}" destId="{C866C59F-5A68-4008-88A3-BD789F233762}" srcOrd="5" destOrd="0" presId="urn:microsoft.com/office/officeart/2005/8/layout/hierarchy5"/>
    <dgm:cxn modelId="{DB9C8935-ED93-4AC3-BB45-962503D255F0}" type="presParOf" srcId="{C866C59F-5A68-4008-88A3-BD789F233762}" destId="{3F0E3105-4001-4DC7-AF77-0F5B1BCAD8B8}" srcOrd="0" destOrd="0" presId="urn:microsoft.com/office/officeart/2005/8/layout/hierarchy5"/>
    <dgm:cxn modelId="{A744250D-B8AA-4F9D-8DAA-AD8FF2FCCB58}" type="presParOf" srcId="{C866C59F-5A68-4008-88A3-BD789F233762}" destId="{233AE299-1E02-4FC1-BE4C-420EF8B0D4A1}" srcOrd="1" destOrd="0" presId="urn:microsoft.com/office/officeart/2005/8/layout/hierarchy5"/>
    <dgm:cxn modelId="{6979CD41-1219-40B2-B77F-942011F2D786}" type="presParOf" srcId="{233AE299-1E02-4FC1-BE4C-420EF8B0D4A1}" destId="{F08F1EC2-D5BD-4ED3-A44D-97D961121943}" srcOrd="0" destOrd="0" presId="urn:microsoft.com/office/officeart/2005/8/layout/hierarchy5"/>
    <dgm:cxn modelId="{2F6254E1-2FF4-4512-870D-F6741C059963}" type="presParOf" srcId="{F08F1EC2-D5BD-4ED3-A44D-97D961121943}" destId="{DE538441-D76C-4AE7-93AA-ED7FC9D70C65}" srcOrd="0" destOrd="0" presId="urn:microsoft.com/office/officeart/2005/8/layout/hierarchy5"/>
    <dgm:cxn modelId="{091285F1-5D1E-41BB-A4EE-4676695789EF}" type="presParOf" srcId="{233AE299-1E02-4FC1-BE4C-420EF8B0D4A1}" destId="{FA86AB5B-9F65-4C79-89C3-3948A531FF1E}" srcOrd="1" destOrd="0" presId="urn:microsoft.com/office/officeart/2005/8/layout/hierarchy5"/>
    <dgm:cxn modelId="{CBE33C77-5CF8-40E2-B9C6-522E33350B6B}" type="presParOf" srcId="{FA86AB5B-9F65-4C79-89C3-3948A531FF1E}" destId="{502B7F9B-15D7-46E7-8E33-62AAE1B9DAAC}" srcOrd="0" destOrd="0" presId="urn:microsoft.com/office/officeart/2005/8/layout/hierarchy5"/>
    <dgm:cxn modelId="{D584FAD8-03C8-441B-B9CB-766FAA9815D8}" type="presParOf" srcId="{FA86AB5B-9F65-4C79-89C3-3948A531FF1E}" destId="{247B288A-9E0B-4694-808F-28BBA1BD0B88}" srcOrd="1" destOrd="0" presId="urn:microsoft.com/office/officeart/2005/8/layout/hierarchy5"/>
    <dgm:cxn modelId="{16F86AB1-DD70-4065-B79F-A2DCB8C33F6E}" type="presParOf" srcId="{CA608633-A5A0-48F7-A831-3320A086CBB2}" destId="{9D1A2F84-788E-4DD8-8306-85700BD61AE9}" srcOrd="1" destOrd="0" presId="urn:microsoft.com/office/officeart/2005/8/layout/hierarchy5"/>
    <dgm:cxn modelId="{694A9054-9D83-4FC9-86E5-61C1539AB414}" type="presParOf" srcId="{9D1A2F84-788E-4DD8-8306-85700BD61AE9}" destId="{826BC55B-F203-4CA4-9055-0BF3232E56B9}" srcOrd="0" destOrd="0" presId="urn:microsoft.com/office/officeart/2005/8/layout/hierarchy5"/>
    <dgm:cxn modelId="{9456598A-0CC5-4EB3-9D4D-B7AD0C3B9BF1}" type="presParOf" srcId="{826BC55B-F203-4CA4-9055-0BF3232E56B9}" destId="{3D1FBD4A-444B-4F66-BE83-8C45E27152C5}" srcOrd="0" destOrd="0" presId="urn:microsoft.com/office/officeart/2005/8/layout/hierarchy5"/>
    <dgm:cxn modelId="{607C705A-AD7D-479B-BF2B-D82667AB9A14}" type="presParOf" srcId="{826BC55B-F203-4CA4-9055-0BF3232E56B9}" destId="{B36CFD49-121E-42C7-8873-61CB4A80EF24}" srcOrd="1" destOrd="0" presId="urn:microsoft.com/office/officeart/2005/8/layout/hierarchy5"/>
    <dgm:cxn modelId="{0562E226-1B5A-4D0F-8FBF-FF910C9F5FF9}" type="presParOf" srcId="{9D1A2F84-788E-4DD8-8306-85700BD61AE9}" destId="{3B54478A-1637-4D8A-BAC3-92C76B37D9DD}" srcOrd="1" destOrd="0" presId="urn:microsoft.com/office/officeart/2005/8/layout/hierarchy5"/>
    <dgm:cxn modelId="{EA584DDE-9184-4629-9E57-3C6E67B1AD79}" type="presParOf" srcId="{3B54478A-1637-4D8A-BAC3-92C76B37D9DD}" destId="{CE50657D-D591-418F-B6E4-A5D55DC79B96}" srcOrd="0" destOrd="0" presId="urn:microsoft.com/office/officeart/2005/8/layout/hierarchy5"/>
    <dgm:cxn modelId="{5C56BE39-403C-4352-B672-DA0CBEEA126A}" type="presParOf" srcId="{9D1A2F84-788E-4DD8-8306-85700BD61AE9}" destId="{573E7AF3-E008-4656-B836-918285B237B1}" srcOrd="2" destOrd="0" presId="urn:microsoft.com/office/officeart/2005/8/layout/hierarchy5"/>
    <dgm:cxn modelId="{E73E9F8D-3DB5-45DF-A34A-DA4CAED262E9}" type="presParOf" srcId="{573E7AF3-E008-4656-B836-918285B237B1}" destId="{AF667CDE-9CDD-4A33-9D0B-B0FD82B2FFCF}" srcOrd="0" destOrd="0" presId="urn:microsoft.com/office/officeart/2005/8/layout/hierarchy5"/>
    <dgm:cxn modelId="{CEB36EC0-8756-4B92-B3B0-19621AA64BFA}" type="presParOf" srcId="{573E7AF3-E008-4656-B836-918285B237B1}" destId="{6B4BDFE4-147B-43D5-9DBA-41D0BFF02C86}" srcOrd="1" destOrd="0" presId="urn:microsoft.com/office/officeart/2005/8/layout/hierarchy5"/>
    <dgm:cxn modelId="{496A7B44-3952-4E70-9951-5DF1D5C6EA5D}" type="presParOf" srcId="{9D1A2F84-788E-4DD8-8306-85700BD61AE9}" destId="{441D42C0-CB84-4FFF-9DC7-3603E8AE37C3}" srcOrd="3" destOrd="0" presId="urn:microsoft.com/office/officeart/2005/8/layout/hierarchy5"/>
    <dgm:cxn modelId="{3E98F934-F10E-4E2C-8A85-16FE2AAB268D}" type="presParOf" srcId="{441D42C0-CB84-4FFF-9DC7-3603E8AE37C3}" destId="{16676AAE-2B66-4AC4-92C5-FA4F73800C89}" srcOrd="0" destOrd="0" presId="urn:microsoft.com/office/officeart/2005/8/layout/hierarchy5"/>
    <dgm:cxn modelId="{EF95D799-2F41-45EF-94C2-1C6774BBF81B}" type="presParOf" srcId="{9D1A2F84-788E-4DD8-8306-85700BD61AE9}" destId="{4A8AA0F2-BFDE-43A8-AA86-4C80DC5725A7}" srcOrd="4" destOrd="0" presId="urn:microsoft.com/office/officeart/2005/8/layout/hierarchy5"/>
    <dgm:cxn modelId="{C7C01000-16B0-43DB-8159-78A91139E6FF}" type="presParOf" srcId="{4A8AA0F2-BFDE-43A8-AA86-4C80DC5725A7}" destId="{230BCDC9-EDA7-48D1-8E21-50C6440D1C0F}" srcOrd="0" destOrd="0" presId="urn:microsoft.com/office/officeart/2005/8/layout/hierarchy5"/>
    <dgm:cxn modelId="{09B8A85B-114A-4BE9-9FBC-B3F75508956F}" type="presParOf" srcId="{4A8AA0F2-BFDE-43A8-AA86-4C80DC5725A7}" destId="{A3FF142D-8335-4D5B-9A2F-21B26358226D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0BCDC9-EDA7-48D1-8E21-50C6440D1C0F}">
      <dsp:nvSpPr>
        <dsp:cNvPr id="0" name=""/>
        <dsp:cNvSpPr/>
      </dsp:nvSpPr>
      <dsp:spPr>
        <a:xfrm>
          <a:off x="7400190" y="0"/>
          <a:ext cx="2404279" cy="33115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800" kern="1200"/>
        </a:p>
      </dsp:txBody>
      <dsp:txXfrm>
        <a:off x="7400190" y="0"/>
        <a:ext cx="2404279" cy="993457"/>
      </dsp:txXfrm>
    </dsp:sp>
    <dsp:sp modelId="{AF667CDE-9CDD-4A33-9D0B-B0FD82B2FFCF}">
      <dsp:nvSpPr>
        <dsp:cNvPr id="0" name=""/>
        <dsp:cNvSpPr/>
      </dsp:nvSpPr>
      <dsp:spPr>
        <a:xfrm>
          <a:off x="3485657" y="0"/>
          <a:ext cx="2724857" cy="33115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/>
            <a:t>클릭</a:t>
          </a:r>
          <a:endParaRPr lang="ko-KR" altLang="en-US" sz="2800" kern="1200" dirty="0"/>
        </a:p>
      </dsp:txBody>
      <dsp:txXfrm>
        <a:off x="3485657" y="0"/>
        <a:ext cx="2724857" cy="993457"/>
      </dsp:txXfrm>
    </dsp:sp>
    <dsp:sp modelId="{3D1FBD4A-444B-4F66-BE83-8C45E27152C5}">
      <dsp:nvSpPr>
        <dsp:cNvPr id="0" name=""/>
        <dsp:cNvSpPr/>
      </dsp:nvSpPr>
      <dsp:spPr>
        <a:xfrm>
          <a:off x="1573477" y="0"/>
          <a:ext cx="1589143" cy="33115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/>
            <a:t>메뉴</a:t>
          </a:r>
          <a:endParaRPr lang="ko-KR" altLang="en-US" sz="2800" kern="1200" dirty="0"/>
        </a:p>
      </dsp:txBody>
      <dsp:txXfrm>
        <a:off x="1573477" y="0"/>
        <a:ext cx="1589143" cy="993457"/>
      </dsp:txXfrm>
    </dsp:sp>
    <dsp:sp modelId="{843D0758-21FC-4132-8E4F-1BB2F09E26E0}">
      <dsp:nvSpPr>
        <dsp:cNvPr id="0" name=""/>
        <dsp:cNvSpPr/>
      </dsp:nvSpPr>
      <dsp:spPr>
        <a:xfrm>
          <a:off x="1705905" y="1755189"/>
          <a:ext cx="1324286" cy="662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err="1" smtClean="0"/>
            <a:t>메뉴바</a:t>
          </a:r>
          <a:endParaRPr lang="ko-KR" altLang="en-US" sz="1500" kern="1200" dirty="0"/>
        </a:p>
      </dsp:txBody>
      <dsp:txXfrm>
        <a:off x="1725299" y="1774583"/>
        <a:ext cx="1285498" cy="623355"/>
      </dsp:txXfrm>
    </dsp:sp>
    <dsp:sp modelId="{70F98756-701C-4D97-ADC3-4BD3D1A1689D}">
      <dsp:nvSpPr>
        <dsp:cNvPr id="0" name=""/>
        <dsp:cNvSpPr/>
      </dsp:nvSpPr>
      <dsp:spPr>
        <a:xfrm rot="19377796">
          <a:off x="2901273" y="1683377"/>
          <a:ext cx="127800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278001" y="179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508324" y="1669423"/>
        <a:ext cx="63900" cy="63900"/>
      </dsp:txXfrm>
    </dsp:sp>
    <dsp:sp modelId="{62CEDCBE-984C-4BB5-BED9-D986297A74DD}">
      <dsp:nvSpPr>
        <dsp:cNvPr id="0" name=""/>
        <dsp:cNvSpPr/>
      </dsp:nvSpPr>
      <dsp:spPr>
        <a:xfrm>
          <a:off x="4050356" y="985414"/>
          <a:ext cx="1816444" cy="662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0" kern="1200" dirty="0" smtClean="0"/>
            <a:t>홈 클</a:t>
          </a:r>
          <a:r>
            <a:rPr lang="ko-KR" altLang="en-US" sz="1500" b="0" kern="1200" dirty="0" smtClean="0"/>
            <a:t>릭</a:t>
          </a:r>
          <a:endParaRPr lang="ko-KR" altLang="en-US" sz="1500" kern="1200" dirty="0"/>
        </a:p>
      </dsp:txBody>
      <dsp:txXfrm>
        <a:off x="4069750" y="1004808"/>
        <a:ext cx="1777656" cy="623355"/>
      </dsp:txXfrm>
    </dsp:sp>
    <dsp:sp modelId="{A963E7E5-D02A-4520-AF57-97C11347AC20}">
      <dsp:nvSpPr>
        <dsp:cNvPr id="0" name=""/>
        <dsp:cNvSpPr/>
      </dsp:nvSpPr>
      <dsp:spPr>
        <a:xfrm rot="21482871">
          <a:off x="5866234" y="1265237"/>
          <a:ext cx="1952323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952323" y="1799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6793588" y="1234425"/>
        <a:ext cx="97616" cy="97616"/>
      </dsp:txXfrm>
    </dsp:sp>
    <dsp:sp modelId="{753853AE-4EAD-4525-A6F9-0FCB19728CEE}">
      <dsp:nvSpPr>
        <dsp:cNvPr id="0" name=""/>
        <dsp:cNvSpPr/>
      </dsp:nvSpPr>
      <dsp:spPr>
        <a:xfrm>
          <a:off x="7817991" y="918908"/>
          <a:ext cx="1889598" cy="662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kern="1200" dirty="0" smtClean="0"/>
            <a:t>Header</a:t>
          </a:r>
          <a:r>
            <a:rPr lang="ko-KR" altLang="en-US" sz="1500" b="0" kern="1200" dirty="0" smtClean="0"/>
            <a:t>으로</a:t>
          </a:r>
          <a:r>
            <a:rPr lang="en-US" sz="1500" b="0" kern="1200" dirty="0" smtClean="0"/>
            <a:t> </a:t>
          </a:r>
          <a:r>
            <a:rPr lang="ko-KR" altLang="en-US" sz="1500" b="0" kern="1200" dirty="0" smtClean="0"/>
            <a:t>이동</a:t>
          </a:r>
          <a:endParaRPr lang="ko-KR" altLang="en-US" sz="1500" kern="1200" dirty="0"/>
        </a:p>
      </dsp:txBody>
      <dsp:txXfrm>
        <a:off x="7837385" y="938302"/>
        <a:ext cx="1850810" cy="623355"/>
      </dsp:txXfrm>
    </dsp:sp>
    <dsp:sp modelId="{9A1A3A88-1A7F-4E91-A276-3D66497BCD67}">
      <dsp:nvSpPr>
        <dsp:cNvPr id="0" name=""/>
        <dsp:cNvSpPr/>
      </dsp:nvSpPr>
      <dsp:spPr>
        <a:xfrm rot="60327">
          <a:off x="3030118" y="2076760"/>
          <a:ext cx="96826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968268" y="179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490045" y="2070549"/>
        <a:ext cx="48413" cy="48413"/>
      </dsp:txXfrm>
    </dsp:sp>
    <dsp:sp modelId="{2D2ABCE6-5006-4DD7-87D4-0AEB7B29F982}">
      <dsp:nvSpPr>
        <dsp:cNvPr id="0" name=""/>
        <dsp:cNvSpPr/>
      </dsp:nvSpPr>
      <dsp:spPr>
        <a:xfrm>
          <a:off x="3998312" y="1772179"/>
          <a:ext cx="1747091" cy="662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포트폴리오 클릭</a:t>
          </a:r>
          <a:endParaRPr lang="ko-KR" altLang="en-US" sz="1500" kern="1200" dirty="0"/>
        </a:p>
      </dsp:txBody>
      <dsp:txXfrm>
        <a:off x="4017706" y="1791573"/>
        <a:ext cx="1708303" cy="623355"/>
      </dsp:txXfrm>
    </dsp:sp>
    <dsp:sp modelId="{4A4B6394-8757-49CE-B9EC-97BFE895A983}">
      <dsp:nvSpPr>
        <dsp:cNvPr id="0" name=""/>
        <dsp:cNvSpPr/>
      </dsp:nvSpPr>
      <dsp:spPr>
        <a:xfrm rot="23525">
          <a:off x="5745376" y="2093390"/>
          <a:ext cx="2377375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2377375" y="1799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6874629" y="2051951"/>
        <a:ext cx="118868" cy="118868"/>
      </dsp:txXfrm>
    </dsp:sp>
    <dsp:sp modelId="{91BBB1C9-9C72-441C-A3B3-1C2FCD66D65B}">
      <dsp:nvSpPr>
        <dsp:cNvPr id="0" name=""/>
        <dsp:cNvSpPr/>
      </dsp:nvSpPr>
      <dsp:spPr>
        <a:xfrm>
          <a:off x="8122723" y="1788448"/>
          <a:ext cx="1324286" cy="662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Main-1</a:t>
          </a:r>
          <a:r>
            <a:rPr lang="ko-KR" altLang="en-US" sz="1500" kern="1200" dirty="0" smtClean="0"/>
            <a:t>로 이동</a:t>
          </a:r>
          <a:endParaRPr lang="ko-KR" altLang="en-US" sz="1500" kern="1200" dirty="0"/>
        </a:p>
      </dsp:txBody>
      <dsp:txXfrm>
        <a:off x="8142117" y="1807842"/>
        <a:ext cx="1285498" cy="623355"/>
      </dsp:txXfrm>
    </dsp:sp>
    <dsp:sp modelId="{DC6D8185-B185-4408-B9A2-0DDCB6C9B9FF}">
      <dsp:nvSpPr>
        <dsp:cNvPr id="0" name=""/>
        <dsp:cNvSpPr/>
      </dsp:nvSpPr>
      <dsp:spPr>
        <a:xfrm rot="2486930">
          <a:off x="2886140" y="2448997"/>
          <a:ext cx="1150334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150334" y="179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432549" y="2438234"/>
        <a:ext cx="57516" cy="57516"/>
      </dsp:txXfrm>
    </dsp:sp>
    <dsp:sp modelId="{3F0E3105-4001-4DC7-AF77-0F5B1BCAD8B8}">
      <dsp:nvSpPr>
        <dsp:cNvPr id="0" name=""/>
        <dsp:cNvSpPr/>
      </dsp:nvSpPr>
      <dsp:spPr>
        <a:xfrm>
          <a:off x="3892422" y="2516653"/>
          <a:ext cx="1926837" cy="662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자기 소개서 클릭</a:t>
          </a:r>
          <a:endParaRPr lang="ko-KR" altLang="en-US" sz="1500" kern="1200" dirty="0"/>
        </a:p>
      </dsp:txBody>
      <dsp:txXfrm>
        <a:off x="3911816" y="2536047"/>
        <a:ext cx="1888049" cy="623355"/>
      </dsp:txXfrm>
    </dsp:sp>
    <dsp:sp modelId="{F08F1EC2-D5BD-4ED3-A44D-97D961121943}">
      <dsp:nvSpPr>
        <dsp:cNvPr id="0" name=""/>
        <dsp:cNvSpPr/>
      </dsp:nvSpPr>
      <dsp:spPr>
        <a:xfrm rot="50606">
          <a:off x="5819136" y="2846356"/>
          <a:ext cx="2259000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2259000" y="1799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6892162" y="2807876"/>
        <a:ext cx="112950" cy="112950"/>
      </dsp:txXfrm>
    </dsp:sp>
    <dsp:sp modelId="{502B7F9B-15D7-46E7-8E33-62AAE1B9DAAC}">
      <dsp:nvSpPr>
        <dsp:cNvPr id="0" name=""/>
        <dsp:cNvSpPr/>
      </dsp:nvSpPr>
      <dsp:spPr>
        <a:xfrm>
          <a:off x="8078015" y="2549906"/>
          <a:ext cx="1324286" cy="662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Main-2</a:t>
          </a:r>
          <a:r>
            <a:rPr lang="ko-KR" altLang="en-US" sz="1500" kern="1200" dirty="0" smtClean="0"/>
            <a:t>로 이동</a:t>
          </a:r>
          <a:endParaRPr lang="ko-KR" altLang="en-US" sz="1500" kern="1200" dirty="0"/>
        </a:p>
      </dsp:txBody>
      <dsp:txXfrm>
        <a:off x="8097409" y="2569300"/>
        <a:ext cx="1285498" cy="623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박민철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스마트문화앱</a:t>
            </a:r>
            <a:r>
              <a:rPr lang="en-US" altLang="ko-KR" dirty="0" smtClean="0"/>
              <a:t>UI </a:t>
            </a:r>
            <a:r>
              <a:rPr lang="ko-KR" altLang="en-US" dirty="0" smtClean="0"/>
              <a:t>디자인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244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스타일 </a:t>
            </a:r>
            <a:r>
              <a:rPr lang="ko-KR" altLang="en-US" dirty="0" smtClean="0"/>
              <a:t>가이드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88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094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6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. </a:t>
            </a:r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63783" y="1903615"/>
            <a:ext cx="39885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포트폴리오에 적용한 레퍼런스 </a:t>
            </a:r>
            <a:r>
              <a:rPr lang="en-US" altLang="ko-KR" dirty="0"/>
              <a:t>7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무드보드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메뉴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스타일 가이드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2874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포트폴리오에 적용한 레퍼런스 </a:t>
            </a:r>
            <a:r>
              <a:rPr lang="en-US" altLang="ko-KR" dirty="0"/>
              <a:t>7</a:t>
            </a:r>
            <a:r>
              <a:rPr lang="ko-KR" altLang="en-US" dirty="0"/>
              <a:t>가지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219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 레퍼런스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43" y="1656427"/>
            <a:ext cx="3346444" cy="1635414"/>
          </a:xfrm>
        </p:spPr>
      </p:pic>
      <p:sp>
        <p:nvSpPr>
          <p:cNvPr id="5" name="TextBox 4"/>
          <p:cNvSpPr txBox="1"/>
          <p:nvPr/>
        </p:nvSpPr>
        <p:spPr>
          <a:xfrm>
            <a:off x="0" y="3399906"/>
            <a:ext cx="40382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이 레퍼런스 처럼 홈 화면에 글자를</a:t>
            </a:r>
            <a:endParaRPr lang="en-US" altLang="ko-KR" dirty="0" smtClean="0"/>
          </a:p>
          <a:p>
            <a:r>
              <a:rPr lang="ko-KR" altLang="en-US" dirty="0" smtClean="0"/>
              <a:t> 타이핑하듯이 나타내는 애니메이션을 </a:t>
            </a:r>
            <a:endParaRPr lang="en-US" altLang="ko-KR" dirty="0" smtClean="0"/>
          </a:p>
          <a:p>
            <a:r>
              <a:rPr lang="ko-KR" altLang="en-US" dirty="0" smtClean="0"/>
              <a:t>구현 하였습니다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228" y="1656427"/>
            <a:ext cx="3258914" cy="16354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38285" y="3399906"/>
            <a:ext cx="3865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자기 소개서를 위 레퍼런스 구성을</a:t>
            </a:r>
            <a:endParaRPr lang="en-US" altLang="ko-KR" dirty="0" smtClean="0"/>
          </a:p>
          <a:p>
            <a:r>
              <a:rPr lang="ko-KR" altLang="en-US" dirty="0" smtClean="0"/>
              <a:t>       참고 하여 </a:t>
            </a:r>
            <a:r>
              <a:rPr lang="ko-KR" altLang="en-US" dirty="0" err="1" smtClean="0"/>
              <a:t>제작할예정입니다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610" y="677741"/>
            <a:ext cx="1539554" cy="2614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04990" y="3399906"/>
            <a:ext cx="28841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 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위 레퍼런스는</a:t>
            </a:r>
            <a:endParaRPr lang="en-US" altLang="ko-KR" dirty="0" smtClean="0"/>
          </a:p>
          <a:p>
            <a:r>
              <a:rPr lang="ko-KR" altLang="en-US" dirty="0" smtClean="0"/>
              <a:t> 저의 포트폴리오 사이트에 </a:t>
            </a:r>
            <a:endParaRPr lang="en-US" altLang="ko-KR" dirty="0" smtClean="0"/>
          </a:p>
          <a:p>
            <a:r>
              <a:rPr lang="ko-KR" altLang="en-US" dirty="0" smtClean="0"/>
              <a:t>나올 예정인 우주선제작에 </a:t>
            </a:r>
            <a:endParaRPr lang="en-US" altLang="ko-KR" dirty="0" smtClean="0"/>
          </a:p>
          <a:p>
            <a:r>
              <a:rPr lang="ko-KR" altLang="en-US" dirty="0" smtClean="0"/>
              <a:t>참고한 이미지입니다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413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 레퍼런스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399906"/>
            <a:ext cx="3905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마지막에 </a:t>
            </a:r>
            <a:r>
              <a:rPr lang="ko-KR" altLang="en-US" dirty="0" err="1" smtClean="0"/>
              <a:t>푸터에</a:t>
            </a:r>
            <a:r>
              <a:rPr lang="ko-KR" altLang="en-US" dirty="0" smtClean="0"/>
              <a:t> 적용할 구성을 위 </a:t>
            </a:r>
            <a:endParaRPr lang="en-US" altLang="ko-KR" dirty="0" smtClean="0"/>
          </a:p>
          <a:p>
            <a:r>
              <a:rPr lang="ko-KR" altLang="en-US" dirty="0" smtClean="0"/>
              <a:t>       레퍼런스를 참고 하여 </a:t>
            </a:r>
            <a:endParaRPr lang="en-US" altLang="ko-KR" dirty="0" smtClean="0"/>
          </a:p>
          <a:p>
            <a:r>
              <a:rPr lang="ko-KR" altLang="en-US" dirty="0" smtClean="0"/>
              <a:t>       제작할 예정입니다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38285" y="3399906"/>
            <a:ext cx="40559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주로 </a:t>
            </a:r>
            <a:r>
              <a:rPr lang="ko-KR" altLang="en-US" dirty="0" err="1" smtClean="0"/>
              <a:t>일러스가</a:t>
            </a:r>
            <a:r>
              <a:rPr lang="ko-KR" altLang="en-US" dirty="0" smtClean="0"/>
              <a:t> 많이 이용하기떄문에</a:t>
            </a:r>
            <a:endParaRPr lang="en-US" altLang="ko-KR" dirty="0" smtClean="0"/>
          </a:p>
          <a:p>
            <a:r>
              <a:rPr lang="ko-KR" altLang="en-US" dirty="0" smtClean="0"/>
              <a:t>폰트를 </a:t>
            </a:r>
            <a:r>
              <a:rPr lang="ko-KR" altLang="en-US" dirty="0" err="1" smtClean="0"/>
              <a:t>고민했었고</a:t>
            </a:r>
            <a:r>
              <a:rPr lang="ko-KR" altLang="en-US" dirty="0" smtClean="0"/>
              <a:t> 위 사이트를 보고</a:t>
            </a:r>
            <a:endParaRPr lang="en-US" altLang="ko-KR" dirty="0" smtClean="0"/>
          </a:p>
          <a:p>
            <a:r>
              <a:rPr lang="ko-KR" altLang="en-US" dirty="0" smtClean="0"/>
              <a:t>일러스트의 느낌에 맞게 </a:t>
            </a:r>
            <a:r>
              <a:rPr lang="ko-KR" altLang="en-US" dirty="0" err="1" smtClean="0"/>
              <a:t>둥글하고</a:t>
            </a:r>
            <a:endParaRPr lang="en-US" altLang="ko-KR" dirty="0" smtClean="0"/>
          </a:p>
          <a:p>
            <a:r>
              <a:rPr lang="ko-KR" altLang="en-US" dirty="0" smtClean="0"/>
              <a:t>귀여운 이미지를 사용하였습니다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04990" y="3399906"/>
            <a:ext cx="3268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처럼 우주선의 일러스트를</a:t>
            </a:r>
            <a:endParaRPr lang="en-US" altLang="ko-KR" dirty="0" smtClean="0"/>
          </a:p>
          <a:p>
            <a:r>
              <a:rPr lang="ko-KR" altLang="en-US" dirty="0" smtClean="0"/>
              <a:t>사용하여 처음으로 돌아가는 </a:t>
            </a:r>
            <a:endParaRPr lang="en-US" altLang="ko-KR" dirty="0" smtClean="0"/>
          </a:p>
          <a:p>
            <a:r>
              <a:rPr lang="ko-KR" altLang="en-US" dirty="0" smtClean="0"/>
              <a:t>오브젝트를 </a:t>
            </a:r>
            <a:r>
              <a:rPr lang="ko-KR" altLang="en-US" dirty="0" err="1" smtClean="0"/>
              <a:t>사용할예저입니다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30" y="1747868"/>
            <a:ext cx="3137824" cy="1568912"/>
          </a:xfr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025" y="1599536"/>
            <a:ext cx="3228343" cy="171724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149" y="1950040"/>
            <a:ext cx="2789534" cy="101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15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 smtClean="0"/>
              <a:t>무드보드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61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레퍼런스토대로 만든 </a:t>
            </a:r>
            <a:r>
              <a:rPr lang="ko-KR" altLang="en-US" dirty="0" err="1" smtClean="0"/>
              <a:t>무드보드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05" y="1837765"/>
            <a:ext cx="3232887" cy="331152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147" y="1837765"/>
            <a:ext cx="3572374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3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3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71968004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81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주요 이벤트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TM04033927[[fn=주요 이벤트]]</Template>
  <TotalTime>157</TotalTime>
  <Words>148</Words>
  <Application>Microsoft Office PowerPoint</Application>
  <PresentationFormat>와이드스크린</PresentationFormat>
  <Paragraphs>44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Impact</vt:lpstr>
      <vt:lpstr>주요 이벤트</vt:lpstr>
      <vt:lpstr>박민철 스마트문화앱UI 디자인</vt:lpstr>
      <vt:lpstr>. 목차</vt:lpstr>
      <vt:lpstr>1.포트폴리오에 적용한 레퍼런스 7가지</vt:lpstr>
      <vt:lpstr>1.  레퍼런스</vt:lpstr>
      <vt:lpstr>2.  레퍼런스</vt:lpstr>
      <vt:lpstr>2. 무드보드</vt:lpstr>
      <vt:lpstr>레퍼런스토대로 만든 무드보드</vt:lpstr>
      <vt:lpstr>3. 메뉴</vt:lpstr>
      <vt:lpstr>PowerPoint 프레젠테이션</vt:lpstr>
      <vt:lpstr>4. 스타일 가이드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박민철 스마트문화앱UI 디자인</dc:title>
  <dc:creator>user</dc:creator>
  <cp:lastModifiedBy>user</cp:lastModifiedBy>
  <cp:revision>7</cp:revision>
  <dcterms:created xsi:type="dcterms:W3CDTF">2024-03-18T05:58:26Z</dcterms:created>
  <dcterms:modified xsi:type="dcterms:W3CDTF">2024-03-18T08:36:15Z</dcterms:modified>
</cp:coreProperties>
</file>