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80" r:id="rId5"/>
    <p:sldId id="261" r:id="rId6"/>
    <p:sldId id="262" r:id="rId7"/>
    <p:sldId id="275" r:id="rId8"/>
    <p:sldId id="273" r:id="rId9"/>
    <p:sldId id="260" r:id="rId10"/>
    <p:sldId id="274" r:id="rId11"/>
    <p:sldId id="265"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9/13/2017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9/13/2017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a:p>
          <a:p>
            <a:endParaRPr lang="en-US" dirty="0"/>
          </a:p>
        </p:txBody>
      </p:sp>
      <p:sp>
        <p:nvSpPr>
          <p:cNvPr id="2" name="Title 1"/>
          <p:cNvSpPr>
            <a:spLocks noGrp="1"/>
          </p:cNvSpPr>
          <p:nvPr>
            <p:ph type="ctrTitle"/>
          </p:nvPr>
        </p:nvSpPr>
        <p:spPr/>
        <p:txBody>
          <a:bodyPr/>
          <a:lstStyle/>
          <a:p>
            <a:r>
              <a:rPr lang="en-US" dirty="0"/>
              <a:t>DISPLAY LOCATION WHEN CALLING</a:t>
            </a:r>
          </a:p>
        </p:txBody>
      </p:sp>
      <p:sp>
        <p:nvSpPr>
          <p:cNvPr id="4" name="TextBox 3"/>
          <p:cNvSpPr txBox="1"/>
          <p:nvPr/>
        </p:nvSpPr>
        <p:spPr>
          <a:xfrm>
            <a:off x="6096000" y="5715000"/>
            <a:ext cx="2743200" cy="369332"/>
          </a:xfrm>
          <a:prstGeom prst="rect">
            <a:avLst/>
          </a:prstGeom>
          <a:noFill/>
        </p:spPr>
        <p:txBody>
          <a:bodyPr wrap="square" rtlCol="0">
            <a:spAutoFit/>
          </a:bodyPr>
          <a:lstStyle/>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313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710" y="2209800"/>
            <a:ext cx="6019800" cy="3276599"/>
          </a:xfrm>
          <a:prstGeom prst="rect">
            <a:avLst/>
          </a:prstGeom>
        </p:spPr>
      </p:pic>
      <p:sp>
        <p:nvSpPr>
          <p:cNvPr id="5" name="TextBox 4"/>
          <p:cNvSpPr txBox="1"/>
          <p:nvPr/>
        </p:nvSpPr>
        <p:spPr>
          <a:xfrm>
            <a:off x="1600200" y="591233"/>
            <a:ext cx="6477000" cy="646331"/>
          </a:xfrm>
          <a:prstGeom prst="rect">
            <a:avLst/>
          </a:prstGeom>
          <a:noFill/>
        </p:spPr>
        <p:txBody>
          <a:bodyPr wrap="square" rtlCol="0">
            <a:spAutoFit/>
          </a:bodyPr>
          <a:lstStyle/>
          <a:p>
            <a:r>
              <a:rPr lang="en-US" sz="3600" dirty="0"/>
              <a:t>Entity Relationship Diagram</a:t>
            </a:r>
          </a:p>
        </p:txBody>
      </p:sp>
    </p:spTree>
    <p:extLst>
      <p:ext uri="{BB962C8B-B14F-4D97-AF65-F5344CB8AC3E}">
        <p14:creationId xmlns:p14="http://schemas.microsoft.com/office/powerpoint/2010/main" val="393950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(Snap Shots)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6291" y="1752600"/>
            <a:ext cx="5831417" cy="4373563"/>
          </a:xfrm>
        </p:spPr>
      </p:pic>
    </p:spTree>
    <p:extLst>
      <p:ext uri="{BB962C8B-B14F-4D97-AF65-F5344CB8AC3E}">
        <p14:creationId xmlns:p14="http://schemas.microsoft.com/office/powerpoint/2010/main" val="151726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749" y="762000"/>
            <a:ext cx="3505200" cy="5440363"/>
          </a:xfrm>
        </p:spPr>
      </p:pic>
      <p:cxnSp>
        <p:nvCxnSpPr>
          <p:cNvPr id="6" name="Straight Arrow Connector 5"/>
          <p:cNvCxnSpPr/>
          <p:nvPr/>
        </p:nvCxnSpPr>
        <p:spPr>
          <a:xfrm>
            <a:off x="3992354" y="3124200"/>
            <a:ext cx="24076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29400" y="1970038"/>
            <a:ext cx="2209800" cy="2400657"/>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Black" panose="020B0A04020102020204" pitchFamily="34" charset="0"/>
              </a:rPr>
              <a:t>Contact</a:t>
            </a:r>
          </a:p>
          <a:p>
            <a:endParaRPr lang="en-US" dirty="0"/>
          </a:p>
          <a:p>
            <a:r>
              <a:rPr lang="en-US" b="1" dirty="0"/>
              <a:t>-id</a:t>
            </a:r>
          </a:p>
          <a:p>
            <a:r>
              <a:rPr lang="en-US" b="1" dirty="0"/>
              <a:t>-name</a:t>
            </a:r>
          </a:p>
          <a:p>
            <a:r>
              <a:rPr lang="en-US" b="1" dirty="0"/>
              <a:t>-</a:t>
            </a:r>
            <a:r>
              <a:rPr lang="en-US" b="1" dirty="0" err="1"/>
              <a:t>phone_number</a:t>
            </a:r>
            <a:endParaRPr lang="en-US" b="1" dirty="0"/>
          </a:p>
          <a:p>
            <a:r>
              <a:rPr lang="en-US" b="1" dirty="0"/>
              <a:t>-status</a:t>
            </a:r>
          </a:p>
          <a:p>
            <a:r>
              <a:rPr lang="en-US" b="1" dirty="0"/>
              <a:t>-password</a:t>
            </a:r>
          </a:p>
          <a:p>
            <a:endParaRPr lang="en-US" dirty="0"/>
          </a:p>
        </p:txBody>
      </p:sp>
    </p:spTree>
    <p:extLst>
      <p:ext uri="{BB962C8B-B14F-4D97-AF65-F5344CB8AC3E}">
        <p14:creationId xmlns:p14="http://schemas.microsoft.com/office/powerpoint/2010/main" val="360910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Inception</a:t>
            </a:r>
          </a:p>
          <a:p>
            <a:r>
              <a:rPr lang="en-US" dirty="0"/>
              <a:t>Identification of Problem</a:t>
            </a:r>
          </a:p>
          <a:p>
            <a:r>
              <a:rPr lang="en-US" dirty="0"/>
              <a:t>Solution of the Problem</a:t>
            </a:r>
          </a:p>
          <a:p>
            <a:r>
              <a:rPr lang="en-US" dirty="0"/>
              <a:t>Tools and Technologies Used</a:t>
            </a:r>
          </a:p>
          <a:p>
            <a:r>
              <a:rPr lang="en-US" dirty="0"/>
              <a:t>SDLC/ Model</a:t>
            </a:r>
          </a:p>
          <a:p>
            <a:r>
              <a:rPr lang="en-US" dirty="0"/>
              <a:t>Interface View</a:t>
            </a:r>
          </a:p>
          <a:p>
            <a:r>
              <a:rPr lang="en-US" dirty="0"/>
              <a:t>Code View</a:t>
            </a:r>
          </a:p>
          <a:p>
            <a:r>
              <a:rPr lang="en-US" dirty="0"/>
              <a:t>Future Work</a:t>
            </a:r>
          </a:p>
          <a:p>
            <a:r>
              <a:rPr lang="en-US" dirty="0"/>
              <a:t>Reference</a:t>
            </a:r>
          </a:p>
          <a:p>
            <a:endParaRPr lang="en-US" dirty="0"/>
          </a:p>
          <a:p>
            <a:endParaRPr lang="en-US" dirty="0"/>
          </a:p>
        </p:txBody>
      </p:sp>
    </p:spTree>
    <p:extLst>
      <p:ext uri="{BB962C8B-B14F-4D97-AF65-F5344CB8AC3E}">
        <p14:creationId xmlns:p14="http://schemas.microsoft.com/office/powerpoint/2010/main" val="72590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Inception</a:t>
            </a:r>
          </a:p>
        </p:txBody>
      </p:sp>
      <p:sp>
        <p:nvSpPr>
          <p:cNvPr id="3" name="Content Placeholder 2"/>
          <p:cNvSpPr>
            <a:spLocks noGrp="1"/>
          </p:cNvSpPr>
          <p:nvPr>
            <p:ph idx="1"/>
          </p:nvPr>
        </p:nvSpPr>
        <p:spPr>
          <a:xfrm>
            <a:off x="533400" y="1981200"/>
            <a:ext cx="8229600" cy="4373563"/>
          </a:xfrm>
        </p:spPr>
        <p:txBody>
          <a:bodyPr/>
          <a:lstStyle/>
          <a:p>
            <a:r>
              <a:rPr lang="en-US" dirty="0"/>
              <a:t>The inception of idea is initiated to spy.</a:t>
            </a:r>
          </a:p>
          <a:p>
            <a:r>
              <a:rPr lang="en-US" dirty="0"/>
              <a:t>Taking information about the specific person.</a:t>
            </a:r>
          </a:p>
          <a:p>
            <a:r>
              <a:rPr lang="en-US" dirty="0"/>
              <a:t>Parents wants to know every act of their children, whom they are communicating.</a:t>
            </a:r>
          </a:p>
          <a:p>
            <a:endParaRPr lang="en-US" dirty="0"/>
          </a:p>
          <a:p>
            <a:endParaRPr lang="en-US" dirty="0"/>
          </a:p>
        </p:txBody>
      </p:sp>
    </p:spTree>
    <p:extLst>
      <p:ext uri="{BB962C8B-B14F-4D97-AF65-F5344CB8AC3E}">
        <p14:creationId xmlns:p14="http://schemas.microsoft.com/office/powerpoint/2010/main" val="323908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a:t>
            </a:r>
            <a:r>
              <a:rPr lang="en-US" dirty="0" err="1"/>
              <a:t>trackig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287" y="1752600"/>
            <a:ext cx="1925426" cy="4373563"/>
          </a:xfrm>
        </p:spPr>
      </p:pic>
    </p:spTree>
    <p:extLst>
      <p:ext uri="{BB962C8B-B14F-4D97-AF65-F5344CB8AC3E}">
        <p14:creationId xmlns:p14="http://schemas.microsoft.com/office/powerpoint/2010/main" val="5220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533400" y="2133600"/>
            <a:ext cx="8229600" cy="4373563"/>
          </a:xfrm>
        </p:spPr>
        <p:txBody>
          <a:bodyPr/>
          <a:lstStyle/>
          <a:p>
            <a:pPr marL="114300" indent="0">
              <a:buNone/>
            </a:pPr>
            <a:r>
              <a:rPr lang="en-US" dirty="0"/>
              <a:t>As we have seen now a days smart phones are mostly used, and its application are used to makes the tasks easier. As we have seen our father and elder are always asking whom you talking to on phone, so this app provide the facilities to elder and individual that they can know whom you are talking to and sending message. This app has a parent child relation in which the display location coming on the child phone will create a log and alert to his parent about the phone calls and </a:t>
            </a:r>
            <a:r>
              <a:rPr lang="en-US" dirty="0" err="1"/>
              <a:t>sms</a:t>
            </a:r>
            <a:r>
              <a:rPr lang="en-US" dirty="0"/>
              <a:t> coming from the number.  </a:t>
            </a:r>
            <a:endParaRPr lang="en-US" i="1" dirty="0"/>
          </a:p>
        </p:txBody>
      </p:sp>
    </p:spTree>
    <p:extLst>
      <p:ext uri="{BB962C8B-B14F-4D97-AF65-F5344CB8AC3E}">
        <p14:creationId xmlns:p14="http://schemas.microsoft.com/office/powerpoint/2010/main" val="144035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a:t>
            </a:r>
          </a:p>
        </p:txBody>
      </p:sp>
      <p:sp>
        <p:nvSpPr>
          <p:cNvPr id="3" name="Content Placeholder 2"/>
          <p:cNvSpPr>
            <a:spLocks noGrp="1"/>
          </p:cNvSpPr>
          <p:nvPr>
            <p:ph idx="1"/>
          </p:nvPr>
        </p:nvSpPr>
        <p:spPr/>
        <p:txBody>
          <a:bodyPr/>
          <a:lstStyle/>
          <a:p>
            <a:pPr marL="114300" indent="0">
              <a:buNone/>
            </a:pPr>
            <a:endParaRPr lang="en-US" sz="2800" dirty="0"/>
          </a:p>
          <a:p>
            <a:pPr marL="114300" indent="0" algn="just">
              <a:buNone/>
            </a:pPr>
            <a:r>
              <a:rPr lang="en-US" sz="2800" dirty="0"/>
              <a:t>Display location track through </a:t>
            </a:r>
            <a:r>
              <a:rPr lang="en-US" sz="2800" dirty="0" err="1"/>
              <a:t>Gsm</a:t>
            </a:r>
            <a:r>
              <a:rPr lang="en-US" sz="2800" dirty="0"/>
              <a:t> services, facilitates parent to their (Children) to keep track on (location), </a:t>
            </a:r>
            <a:r>
              <a:rPr lang="en-US" sz="2800" dirty="0" err="1"/>
              <a:t>Sms</a:t>
            </a:r>
            <a:r>
              <a:rPr lang="en-US" sz="2800" dirty="0"/>
              <a:t> packages  now a days and most commonly in Pakistan.</a:t>
            </a:r>
          </a:p>
          <a:p>
            <a:pPr marL="114300" indent="0">
              <a:buNone/>
            </a:pPr>
            <a:endParaRPr lang="en-US" dirty="0"/>
          </a:p>
        </p:txBody>
      </p:sp>
    </p:spTree>
    <p:extLst>
      <p:ext uri="{BB962C8B-B14F-4D97-AF65-F5344CB8AC3E}">
        <p14:creationId xmlns:p14="http://schemas.microsoft.com/office/powerpoint/2010/main" val="391925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technologies used</a:t>
            </a:r>
          </a:p>
        </p:txBody>
      </p:sp>
      <p:sp>
        <p:nvSpPr>
          <p:cNvPr id="3" name="Content Placeholder 2"/>
          <p:cNvSpPr>
            <a:spLocks noGrp="1"/>
          </p:cNvSpPr>
          <p:nvPr>
            <p:ph idx="1"/>
          </p:nvPr>
        </p:nvSpPr>
        <p:spPr/>
        <p:txBody>
          <a:bodyPr>
            <a:normAutofit/>
          </a:bodyPr>
          <a:lstStyle/>
          <a:p>
            <a:pPr lvl="0"/>
            <a:r>
              <a:rPr lang="en-US" b="1" dirty="0" err="1"/>
              <a:t>Softwares</a:t>
            </a:r>
            <a:r>
              <a:rPr lang="en-US" b="1" dirty="0"/>
              <a:t> (tools):</a:t>
            </a:r>
            <a:endParaRPr lang="en-US" sz="2800" dirty="0"/>
          </a:p>
          <a:p>
            <a:pPr lvl="1"/>
            <a:r>
              <a:rPr lang="en-US" dirty="0"/>
              <a:t>JAVA JDK</a:t>
            </a:r>
            <a:endParaRPr lang="en-US" sz="2400" dirty="0"/>
          </a:p>
          <a:p>
            <a:pPr lvl="1"/>
            <a:r>
              <a:rPr lang="en-US" dirty="0"/>
              <a:t>ADT plug-in</a:t>
            </a:r>
            <a:endParaRPr lang="en-US" sz="2400" dirty="0"/>
          </a:p>
          <a:p>
            <a:pPr lvl="1"/>
            <a:r>
              <a:rPr lang="en-US" dirty="0"/>
              <a:t>Eclipse</a:t>
            </a:r>
            <a:endParaRPr lang="en-US" sz="2400" dirty="0"/>
          </a:p>
          <a:p>
            <a:pPr lvl="1"/>
            <a:r>
              <a:rPr lang="en-US" dirty="0"/>
              <a:t>Photoshop (For Observer Logo)</a:t>
            </a:r>
            <a:endParaRPr lang="en-US" sz="2400" dirty="0"/>
          </a:p>
          <a:p>
            <a:pPr lvl="1"/>
            <a:r>
              <a:rPr lang="en-US" dirty="0"/>
              <a:t>The Android  Emulator(Mobile Phone).</a:t>
            </a:r>
            <a:endParaRPr lang="en-US" sz="2400" dirty="0"/>
          </a:p>
          <a:p>
            <a:pPr lvl="0"/>
            <a:r>
              <a:rPr lang="en-US" b="1" dirty="0" err="1"/>
              <a:t>Hardwares</a:t>
            </a:r>
            <a:r>
              <a:rPr lang="en-US" b="1" dirty="0"/>
              <a:t>:</a:t>
            </a:r>
            <a:endParaRPr lang="en-US" sz="2800" dirty="0"/>
          </a:p>
          <a:p>
            <a:pPr lvl="1"/>
            <a:r>
              <a:rPr lang="en-US" dirty="0"/>
              <a:t>Parent Can have  (Smart phones  or Symbian or normal phones) required tracking destination</a:t>
            </a:r>
          </a:p>
          <a:p>
            <a:pPr lvl="1"/>
            <a:r>
              <a:rPr lang="en-US" sz="2400" dirty="0"/>
              <a:t>Child Should have an Android phone.</a:t>
            </a:r>
          </a:p>
        </p:txBody>
      </p:sp>
    </p:spTree>
    <p:extLst>
      <p:ext uri="{BB962C8B-B14F-4D97-AF65-F5344CB8AC3E}">
        <p14:creationId xmlns:p14="http://schemas.microsoft.com/office/powerpoint/2010/main" val="31849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Content Placeholder 2"/>
          <p:cNvSpPr>
            <a:spLocks noGrp="1"/>
          </p:cNvSpPr>
          <p:nvPr>
            <p:ph idx="1"/>
          </p:nvPr>
        </p:nvSpPr>
        <p:spPr>
          <a:xfrm>
            <a:off x="533400" y="1774209"/>
            <a:ext cx="8229600" cy="5105400"/>
          </a:xfrm>
        </p:spPr>
        <p:txBody>
          <a:bodyPr>
            <a:normAutofit fontScale="92500" lnSpcReduction="10000"/>
          </a:bodyPr>
          <a:lstStyle/>
          <a:p>
            <a:r>
              <a:rPr lang="en-US" b="1" dirty="0"/>
              <a:t>Strengths</a:t>
            </a:r>
          </a:p>
          <a:p>
            <a:pPr lvl="1"/>
            <a:r>
              <a:rPr lang="en-US" dirty="0"/>
              <a:t>Tracking  24 </a:t>
            </a:r>
            <a:r>
              <a:rPr lang="en-US" dirty="0" err="1"/>
              <a:t>hrs</a:t>
            </a:r>
            <a:endParaRPr lang="en-US" dirty="0"/>
          </a:p>
          <a:p>
            <a:pPr lvl="1"/>
            <a:r>
              <a:rPr lang="en-US" dirty="0"/>
              <a:t>Number tracking</a:t>
            </a:r>
          </a:p>
          <a:p>
            <a:pPr lvl="1"/>
            <a:r>
              <a:rPr lang="en-US" dirty="0"/>
              <a:t>location Tracking</a:t>
            </a:r>
          </a:p>
          <a:p>
            <a:pPr lvl="1"/>
            <a:r>
              <a:rPr lang="en-US" dirty="0"/>
              <a:t>Call State tracking</a:t>
            </a:r>
          </a:p>
          <a:p>
            <a:r>
              <a:rPr lang="en-US" b="1" dirty="0"/>
              <a:t>Weakness</a:t>
            </a:r>
          </a:p>
          <a:p>
            <a:pPr lvl="1"/>
            <a:r>
              <a:rPr lang="en-US" dirty="0"/>
              <a:t>Dependent on mobile Network</a:t>
            </a:r>
          </a:p>
          <a:p>
            <a:pPr lvl="1"/>
            <a:r>
              <a:rPr lang="en-US" dirty="0"/>
              <a:t>Application installation</a:t>
            </a:r>
          </a:p>
          <a:p>
            <a:r>
              <a:rPr lang="en-US" b="1" dirty="0"/>
              <a:t>Opportunity</a:t>
            </a:r>
          </a:p>
          <a:p>
            <a:pPr lvl="1"/>
            <a:r>
              <a:rPr lang="en-US" dirty="0"/>
              <a:t>Can be Useful in theft </a:t>
            </a:r>
          </a:p>
          <a:p>
            <a:pPr lvl="1"/>
            <a:r>
              <a:rPr lang="en-US" dirty="0"/>
              <a:t>Can be useful for the prove </a:t>
            </a:r>
          </a:p>
          <a:p>
            <a:r>
              <a:rPr lang="en-US" b="1" dirty="0"/>
              <a:t>Threats</a:t>
            </a:r>
          </a:p>
          <a:p>
            <a:pPr lvl="1"/>
            <a:r>
              <a:rPr lang="en-US" dirty="0"/>
              <a:t>Same Application can be implemented</a:t>
            </a:r>
          </a:p>
          <a:p>
            <a:pPr lvl="1"/>
            <a:r>
              <a:rPr lang="en-US" dirty="0"/>
              <a:t>Application can be misuse</a:t>
            </a:r>
          </a:p>
          <a:p>
            <a:pPr lvl="1"/>
            <a:r>
              <a:rPr lang="en-US" dirty="0"/>
              <a:t>Application can be Deleted</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4596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SDLC/Model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5803" y="2032379"/>
            <a:ext cx="3524250" cy="3962400"/>
          </a:xfrm>
        </p:spPr>
      </p:pic>
      <p:sp>
        <p:nvSpPr>
          <p:cNvPr id="7" name="TextBox 6"/>
          <p:cNvSpPr txBox="1"/>
          <p:nvPr/>
        </p:nvSpPr>
        <p:spPr>
          <a:xfrm>
            <a:off x="914400" y="2286000"/>
            <a:ext cx="4343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Evolutionary Model used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Prototyping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Quick plan made for the problem</a:t>
            </a:r>
          </a:p>
          <a:p>
            <a:r>
              <a:rPr lang="en-US" dirty="0"/>
              <a:t> </a:t>
            </a:r>
          </a:p>
          <a:p>
            <a:pPr marL="742950" lvl="1" indent="-285750">
              <a:buFont typeface="Arial" panose="020B0604020202020204" pitchFamily="34" charset="0"/>
              <a:buChar char="•"/>
            </a:pPr>
            <a:r>
              <a:rPr lang="en-US" dirty="0" err="1"/>
              <a:t>Sms</a:t>
            </a:r>
            <a:r>
              <a:rPr lang="en-US" dirty="0"/>
              <a:t> sending</a:t>
            </a:r>
          </a:p>
          <a:p>
            <a:pPr marL="742950" lvl="1" indent="-285750">
              <a:buFont typeface="Arial" panose="020B0604020202020204" pitchFamily="34" charset="0"/>
              <a:buChar char="•"/>
            </a:pPr>
            <a:r>
              <a:rPr lang="en-US" dirty="0"/>
              <a:t>Tracking number for  Activity</a:t>
            </a:r>
          </a:p>
          <a:p>
            <a:pPr marL="742950" lvl="1" indent="-285750">
              <a:buFont typeface="Arial" panose="020B0604020202020204" pitchFamily="34" charset="0"/>
              <a:buChar char="•"/>
            </a:pPr>
            <a:r>
              <a:rPr lang="en-US" dirty="0"/>
              <a:t>Call State</a:t>
            </a:r>
          </a:p>
          <a:p>
            <a:pPr marL="742950" lvl="1" indent="-285750">
              <a:buFont typeface="Arial" panose="020B0604020202020204" pitchFamily="34" charset="0"/>
              <a:buChar char="•"/>
            </a:pPr>
            <a:r>
              <a:rPr lang="en-US" dirty="0" err="1"/>
              <a:t>Sms</a:t>
            </a:r>
            <a:r>
              <a:rPr lang="en-US" dirty="0"/>
              <a:t> sending in proper context</a:t>
            </a:r>
          </a:p>
        </p:txBody>
      </p:sp>
    </p:spTree>
    <p:extLst>
      <p:ext uri="{BB962C8B-B14F-4D97-AF65-F5344CB8AC3E}">
        <p14:creationId xmlns:p14="http://schemas.microsoft.com/office/powerpoint/2010/main" val="1472561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363</TotalTime>
  <Words>341</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Book Antiqua</vt:lpstr>
      <vt:lpstr>Century Gothic</vt:lpstr>
      <vt:lpstr>Apothecary</vt:lpstr>
      <vt:lpstr>DISPLAY LOCATION WHEN CALLING</vt:lpstr>
      <vt:lpstr>Agenda</vt:lpstr>
      <vt:lpstr>Inception</vt:lpstr>
      <vt:lpstr>Location trackig</vt:lpstr>
      <vt:lpstr>Introduction</vt:lpstr>
      <vt:lpstr>Solution</vt:lpstr>
      <vt:lpstr>tools and technologies used</vt:lpstr>
      <vt:lpstr>SWOT Analysis</vt:lpstr>
      <vt:lpstr>SDLC/Model</vt:lpstr>
      <vt:lpstr> </vt:lpstr>
      <vt:lpstr>Interface (Snap 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calls &amp; sms Tracking</dc:title>
  <dc:creator>Muhammad Mohsin</dc:creator>
  <cp:lastModifiedBy>Raja Kumar</cp:lastModifiedBy>
  <cp:revision>42</cp:revision>
  <dcterms:created xsi:type="dcterms:W3CDTF">2006-08-16T00:00:00Z</dcterms:created>
  <dcterms:modified xsi:type="dcterms:W3CDTF">2017-09-13T02:42:52Z</dcterms:modified>
</cp:coreProperties>
</file>