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132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294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5726" y="6359037"/>
            <a:ext cx="10347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0770"/>
            <a:ext cx="8229600" cy="67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302" y="6356350"/>
            <a:ext cx="747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BE3F-FE47-DB46-BB79-EAC174ADAF3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8904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FEBA-683F-B44C-A647-A4FB58DC87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59" y="-3151"/>
            <a:ext cx="9144000" cy="546759"/>
          </a:xfrm>
          <a:prstGeom prst="rect">
            <a:avLst/>
          </a:prstGeom>
          <a:solidFill>
            <a:srgbClr val="B120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u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" y="6264361"/>
            <a:ext cx="1316995" cy="551178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" y="-5669"/>
            <a:ext cx="2210671" cy="61526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554872" y="6352143"/>
            <a:ext cx="5320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ell MT"/>
                <a:cs typeface="Bell MT"/>
              </a:rPr>
              <a:t>Department of Electrical &amp; Computer Engineering </a:t>
            </a:r>
          </a:p>
        </p:txBody>
      </p:sp>
    </p:spTree>
    <p:extLst>
      <p:ext uri="{BB962C8B-B14F-4D97-AF65-F5344CB8AC3E}">
        <p14:creationId xmlns:p14="http://schemas.microsoft.com/office/powerpoint/2010/main" val="37797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914400" indent="-4572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B12020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B12020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http/www.qemu-project.org/.qemu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62" y="2283732"/>
            <a:ext cx="7772400" cy="2063926"/>
          </a:xfr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B12020"/>
                </a:solidFill>
              </a:rPr>
              <a:t>Soteria</a:t>
            </a:r>
            <a:br>
              <a:rPr lang="en-US" sz="8000" b="1" dirty="0">
                <a:solidFill>
                  <a:srgbClr val="00502B"/>
                </a:solidFill>
              </a:rPr>
            </a:br>
            <a:r>
              <a:rPr lang="en-US" sz="4800" b="1" i="1" dirty="0">
                <a:solidFill>
                  <a:srgbClr val="002E7A"/>
                </a:solidFill>
              </a:rPr>
              <a:t>The</a:t>
            </a:r>
            <a:r>
              <a:rPr lang="en-US" sz="1600" b="1" i="1" dirty="0">
                <a:solidFill>
                  <a:srgbClr val="002E7A"/>
                </a:solidFill>
              </a:rPr>
              <a:t> </a:t>
            </a:r>
            <a:r>
              <a:rPr lang="en-US" sz="4800" b="1" i="1" dirty="0">
                <a:solidFill>
                  <a:srgbClr val="002E7A"/>
                </a:solidFill>
              </a:rPr>
              <a:t>Secure</a:t>
            </a:r>
            <a:r>
              <a:rPr lang="en-US" sz="1600" b="1" i="1" dirty="0">
                <a:solidFill>
                  <a:srgbClr val="002E7A"/>
                </a:solidFill>
              </a:rPr>
              <a:t> </a:t>
            </a:r>
            <a:r>
              <a:rPr lang="en-US" sz="4800" b="1" i="1" dirty="0">
                <a:solidFill>
                  <a:srgbClr val="002E7A"/>
                </a:solidFill>
              </a:rPr>
              <a:t>Kernel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162" y="4562061"/>
            <a:ext cx="6400800" cy="1752600"/>
          </a:xfrm>
        </p:spPr>
        <p:txBody>
          <a:bodyPr/>
          <a:lstStyle/>
          <a:p>
            <a:r>
              <a:rPr lang="en-US" dirty="0"/>
              <a:t>Haley Whitman &amp; Andrew Hill</a:t>
            </a:r>
          </a:p>
        </p:txBody>
      </p:sp>
    </p:spTree>
    <p:extLst>
      <p:ext uri="{BB962C8B-B14F-4D97-AF65-F5344CB8AC3E}">
        <p14:creationId xmlns:p14="http://schemas.microsoft.com/office/powerpoint/2010/main" val="63018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Architecture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457200" y="1631711"/>
            <a:ext cx="846416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BIOS starts up, system is capable of multi-level boot. Main OS kernel is initialized, Soteria soon after.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UnicodeMS"/>
              <a:ea typeface="ArialUnicodeMS"/>
              <a:cs typeface="ArialUnicodeMS"/>
              <a:sym typeface="ArialUnicode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4745" y="2997521"/>
            <a:ext cx="3561476" cy="23185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MAIN OS KERNEL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Hardware Interactions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Resource Allocation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sym typeface="Gill Sans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sym typeface="Gill Sans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sym typeface="Gill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9292" y="4521562"/>
            <a:ext cx="2692381" cy="1210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sym typeface="Gill Sans"/>
              </a:rPr>
              <a:t>SOTERIA   KERNEL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Access Control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Authentication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4521517" y="4242670"/>
            <a:ext cx="228312" cy="557784"/>
          </a:xfrm>
          <a:prstGeom prst="upDownArrow">
            <a:avLst>
              <a:gd name="adj1" fmla="val 50000"/>
              <a:gd name="adj2" fmla="val 93130"/>
            </a:avLst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2381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17500" indent="0">
              <a:buNone/>
            </a:pPr>
            <a:r>
              <a:rPr lang="en-US" dirty="0"/>
              <a:t>We need to create two things: </a:t>
            </a:r>
          </a:p>
          <a:p>
            <a:pPr marL="1060450" indent="-742950">
              <a:buFont typeface="+mj-lt"/>
              <a:buAutoNum type="arabicPeriod"/>
            </a:pPr>
            <a:r>
              <a:rPr lang="en-US" dirty="0"/>
              <a:t>A main kernel running the file system and resources of small processes on the system.</a:t>
            </a:r>
          </a:p>
          <a:p>
            <a:pPr marL="1060450" indent="-742950">
              <a:buFont typeface="+mj-lt"/>
              <a:buAutoNum type="arabicPeriod"/>
            </a:pPr>
            <a:r>
              <a:rPr lang="en-US" dirty="0"/>
              <a:t>A security kernel, running separately implementing a resource monitor and other authentication methods which will be used by the main kernel.</a:t>
            </a:r>
          </a:p>
          <a:p>
            <a:pPr marL="317500" indent="0">
              <a:buNone/>
            </a:pPr>
            <a:r>
              <a:rPr lang="en-US" dirty="0"/>
              <a:t>The main kernel will be very minimal, the focus is on the security kernel and the interactions between the two kernels.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1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have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created a main kernel that can be loaded with </a:t>
            </a:r>
            <a:r>
              <a:rPr lang="en-US" dirty="0">
                <a:hlinkClick r:id="rId2"/>
              </a:rPr>
              <a:t>QEMU</a:t>
            </a:r>
            <a:r>
              <a:rPr lang="en-US" dirty="0"/>
              <a:t> and supports simple input/output with the keyboard.</a:t>
            </a:r>
          </a:p>
          <a:p>
            <a:pPr marL="317500" indent="0">
              <a:buNone/>
            </a:pPr>
            <a:r>
              <a:rPr lang="en-US" dirty="0"/>
              <a:t>Next Steps for coding and documentation:</a:t>
            </a:r>
          </a:p>
          <a:p>
            <a:r>
              <a:rPr lang="en-US" dirty="0"/>
              <a:t>Load two kernels, and begin simple interactions between the two.</a:t>
            </a:r>
          </a:p>
          <a:p>
            <a:r>
              <a:rPr lang="en-US" dirty="0"/>
              <a:t>Create a file system on the main kernel.</a:t>
            </a:r>
          </a:p>
          <a:p>
            <a:r>
              <a:rPr lang="en-US" dirty="0"/>
              <a:t>Implement a reference monitor concept on the security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6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730" y="1437517"/>
            <a:ext cx="4234070" cy="1591922"/>
          </a:xfrm>
        </p:spPr>
        <p:txBody>
          <a:bodyPr>
            <a:normAutofit fontScale="92500"/>
          </a:bodyPr>
          <a:lstStyle/>
          <a:p>
            <a:pPr marL="317500" indent="0">
              <a:buNone/>
            </a:pPr>
            <a:r>
              <a:rPr lang="en-US" sz="1800" dirty="0"/>
              <a:t>These are the current assembly an linker files that are used in initializing the base kernel. Kernel running is shown below.</a:t>
            </a:r>
          </a:p>
          <a:p>
            <a:pPr marL="317500" indent="0">
              <a:buNone/>
            </a:pPr>
            <a:r>
              <a:rPr lang="en-US" sz="1800" dirty="0"/>
              <a:t>Corresponding </a:t>
            </a:r>
            <a:r>
              <a:rPr lang="en-US" sz="1800" dirty="0" err="1"/>
              <a:t>kmain.c</a:t>
            </a:r>
            <a:r>
              <a:rPr lang="en-US" sz="1800" dirty="0"/>
              <a:t> file not shown.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3" y="1497151"/>
            <a:ext cx="3968671" cy="464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3" y="1497151"/>
            <a:ext cx="1590261" cy="1160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30" y="3029439"/>
            <a:ext cx="4094922" cy="31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-Template.pptx" id="{4052DE41-3621-4192-ACF1-8B9B536E6A18}" vid="{50D89524-00B3-4682-9164-3A9D679AF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140</TotalTime>
  <Words>204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ArialUnicodeMS</vt:lpstr>
      <vt:lpstr>Avenir Book</vt:lpstr>
      <vt:lpstr>Bell MT</vt:lpstr>
      <vt:lpstr>Calibri</vt:lpstr>
      <vt:lpstr>Gill Sans</vt:lpstr>
      <vt:lpstr>Wingdings</vt:lpstr>
      <vt:lpstr>Office Theme</vt:lpstr>
      <vt:lpstr>Soteria The Secure Kernel</vt:lpstr>
      <vt:lpstr>General Architecture</vt:lpstr>
      <vt:lpstr>Deliverables</vt:lpstr>
      <vt:lpstr>What we have so far</vt:lpstr>
      <vt:lpstr>Code examples</vt:lpstr>
    </vt:vector>
  </TitlesOfParts>
  <Company>ASCS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Soteria The Secure Kernel</dc:title>
  <dc:creator>Haley Whitman</dc:creator>
  <cp:lastModifiedBy>Haley Whitman</cp:lastModifiedBy>
  <cp:revision>3</cp:revision>
  <dcterms:created xsi:type="dcterms:W3CDTF">2017-02-16T19:00:48Z</dcterms:created>
  <dcterms:modified xsi:type="dcterms:W3CDTF">2017-02-16T21:21:16Z</dcterms:modified>
</cp:coreProperties>
</file>