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86A-F6A5-4BB5-8554-DB0CB38588F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1455-ECF5-4EF2-95EA-8F6F309A8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4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86A-F6A5-4BB5-8554-DB0CB38588F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1455-ECF5-4EF2-95EA-8F6F309A8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6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86A-F6A5-4BB5-8554-DB0CB38588F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1455-ECF5-4EF2-95EA-8F6F309A8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7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86A-F6A5-4BB5-8554-DB0CB38588F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1455-ECF5-4EF2-95EA-8F6F309A8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5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86A-F6A5-4BB5-8554-DB0CB38588F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1455-ECF5-4EF2-95EA-8F6F309A8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86A-F6A5-4BB5-8554-DB0CB38588F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1455-ECF5-4EF2-95EA-8F6F309A8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2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86A-F6A5-4BB5-8554-DB0CB38588F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1455-ECF5-4EF2-95EA-8F6F309A8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86A-F6A5-4BB5-8554-DB0CB38588F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1455-ECF5-4EF2-95EA-8F6F309A8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1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86A-F6A5-4BB5-8554-DB0CB38588F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1455-ECF5-4EF2-95EA-8F6F309A8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86A-F6A5-4BB5-8554-DB0CB38588F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1455-ECF5-4EF2-95EA-8F6F309A8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03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86A-F6A5-4BB5-8554-DB0CB38588F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1455-ECF5-4EF2-95EA-8F6F309A8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386A-F6A5-4BB5-8554-DB0CB38588F1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1455-ECF5-4EF2-95EA-8F6F309A8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6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87824" y="1772817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USER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5166767" y="5301208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Server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5166125" y="3209762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Channel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913240" y="3235271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friends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3241" y="5301208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Screen Share</a:t>
            </a:r>
            <a:endParaRPr lang="ko-KR" altLang="en-US" sz="2500" dirty="0"/>
          </a:p>
        </p:txBody>
      </p:sp>
      <p:cxnSp>
        <p:nvCxnSpPr>
          <p:cNvPr id="12" name="꺾인 연결선 11"/>
          <p:cNvCxnSpPr>
            <a:stCxn id="4" idx="2"/>
            <a:endCxn id="8" idx="3"/>
          </p:cNvCxnSpPr>
          <p:nvPr/>
        </p:nvCxnSpPr>
        <p:spPr>
          <a:xfrm rot="5400000">
            <a:off x="2724620" y="3921879"/>
            <a:ext cx="3096343" cy="526411"/>
          </a:xfrm>
          <a:prstGeom prst="bent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0"/>
            <a:endCxn id="6" idx="2"/>
          </p:cNvCxnSpPr>
          <p:nvPr/>
        </p:nvCxnSpPr>
        <p:spPr>
          <a:xfrm rot="16200000" flipV="1">
            <a:off x="6100943" y="4687212"/>
            <a:ext cx="1227350" cy="6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4" idx="3"/>
            <a:endCxn id="6" idx="0"/>
          </p:cNvCxnSpPr>
          <p:nvPr/>
        </p:nvCxnSpPr>
        <p:spPr>
          <a:xfrm>
            <a:off x="6084168" y="2204865"/>
            <a:ext cx="630129" cy="1004897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4" idx="1"/>
            <a:endCxn id="7" idx="0"/>
          </p:cNvCxnSpPr>
          <p:nvPr/>
        </p:nvCxnSpPr>
        <p:spPr>
          <a:xfrm rot="10800000" flipV="1">
            <a:off x="2461412" y="2204865"/>
            <a:ext cx="526412" cy="1030406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17119"/>
              </p:ext>
            </p:extLst>
          </p:nvPr>
        </p:nvGraphicFramePr>
        <p:xfrm>
          <a:off x="395536" y="1340769"/>
          <a:ext cx="22322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5"/>
                <a:gridCol w="111612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97967" y="98072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친구관계일 때 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7967" y="245224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N:N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5652120" y="404664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subscribe</a:t>
            </a:r>
            <a:endParaRPr lang="ko-KR" altLang="en-US" sz="2500" dirty="0"/>
          </a:p>
        </p:txBody>
      </p:sp>
      <p:cxnSp>
        <p:nvCxnSpPr>
          <p:cNvPr id="59" name="꺾인 연결선 58"/>
          <p:cNvCxnSpPr>
            <a:stCxn id="4" idx="0"/>
            <a:endCxn id="55" idx="1"/>
          </p:cNvCxnSpPr>
          <p:nvPr/>
        </p:nvCxnSpPr>
        <p:spPr>
          <a:xfrm rot="5400000" flipH="1" flipV="1">
            <a:off x="4626006" y="746703"/>
            <a:ext cx="936105" cy="1116124"/>
          </a:xfrm>
          <a:prstGeom prst="bentConnector2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2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16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emt00</dc:creator>
  <cp:lastModifiedBy>emt00</cp:lastModifiedBy>
  <cp:revision>5</cp:revision>
  <dcterms:created xsi:type="dcterms:W3CDTF">2020-11-10T04:56:23Z</dcterms:created>
  <dcterms:modified xsi:type="dcterms:W3CDTF">2020-11-10T07:02:27Z</dcterms:modified>
</cp:coreProperties>
</file>