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74CE-98E0-4FB6-A43E-DB882FFF0EE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Hour of Code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Python: Hangman</a:t>
            </a:r>
          </a:p>
          <a:p>
            <a:r>
              <a:rPr lang="en-US" dirty="0"/>
              <a:t>Whitworth University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227843"/>
            <a:ext cx="3357136" cy="2487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29" y="3509963"/>
            <a:ext cx="4439076" cy="29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9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 the variable to track the guess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phrase = </a:t>
            </a:r>
            <a:r>
              <a:rPr lang="en-US" i="1" dirty="0" err="1">
                <a:latin typeface="Consolas" panose="020B0609020204030204" pitchFamily="49" charset="0"/>
              </a:rPr>
              <a:t>getphrase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'the phrase is: '</a:t>
            </a:r>
            <a:r>
              <a:rPr lang="en-US" dirty="0">
                <a:latin typeface="Consolas" panose="020B0609020204030204" pitchFamily="49" charset="0"/>
              </a:rPr>
              <a:t> + phrase)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phrase: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</a:rPr>
              <a:t>()):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guess = guess +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'?'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guess = guess + 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'current guess: '</a:t>
            </a:r>
            <a:r>
              <a:rPr lang="en-US" dirty="0">
                <a:latin typeface="Consolas" panose="020B0609020204030204" pitchFamily="49" charset="0"/>
              </a:rPr>
              <a:t> + guess)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04" y="2914523"/>
            <a:ext cx="4981353" cy="26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track the users guesses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need to let the user guess until</a:t>
            </a:r>
          </a:p>
          <a:p>
            <a:pPr lvl="1"/>
            <a:r>
              <a:rPr lang="en-US" dirty="0"/>
              <a:t>They’ve figured out the answer</a:t>
            </a:r>
          </a:p>
          <a:p>
            <a:pPr lvl="1"/>
            <a:r>
              <a:rPr lang="en-US" dirty="0"/>
              <a:t>They’ve guessed 7 times</a:t>
            </a:r>
          </a:p>
          <a:p>
            <a:pPr lvl="1"/>
            <a:endParaRPr lang="en-US" dirty="0"/>
          </a:p>
          <a:p>
            <a:r>
              <a:rPr lang="en-US" dirty="0"/>
              <a:t>We need to also track letters that the user guesses that aren’t in the phrase</a:t>
            </a:r>
          </a:p>
          <a:p>
            <a:r>
              <a:rPr lang="en-US" dirty="0"/>
              <a:t>Python has 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which holds multiple values</a:t>
            </a:r>
          </a:p>
          <a:p>
            <a:r>
              <a:rPr lang="en-US" dirty="0"/>
              <a:t>Python supports way to repeat tasks: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attempts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(phrase != guess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(attempts) &lt; 6):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7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we can prompt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Ask for a letter</a:t>
            </a:r>
          </a:p>
          <a:p>
            <a:r>
              <a:rPr lang="en-US" dirty="0"/>
              <a:t>If it’s in the phrase, change guess</a:t>
            </a:r>
          </a:p>
          <a:p>
            <a:r>
              <a:rPr lang="en-US" dirty="0"/>
              <a:t>If not, add it to attempts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attempts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(attempts) &lt; 6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guess != phrase: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('what is your guess? 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phrase.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) == -1: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attempts.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guess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updateguess</a:t>
            </a:r>
            <a:r>
              <a:rPr lang="en-US" dirty="0">
                <a:latin typeface="Consolas" panose="020B0609020204030204" pitchFamily="49" charset="0"/>
              </a:rPr>
              <a:t>(phrase, guess, </a:t>
            </a:r>
            <a:r>
              <a:rPr lang="en-US" dirty="0" err="1"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5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updateguess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updateguess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phrase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guess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phrase</a:t>
            </a:r>
            <a:r>
              <a:rPr lang="en-US" dirty="0" err="1">
                <a:latin typeface="Consolas" panose="020B0609020204030204" pitchFamily="49" charset="0"/>
              </a:rPr>
              <a:t>.find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</a:rPr>
              <a:t>(i != -1):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guess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guess</a:t>
            </a:r>
            <a:r>
              <a:rPr lang="en-US" dirty="0">
                <a:latin typeface="Consolas" panose="020B0609020204030204" pitchFamily="49" charset="0"/>
              </a:rPr>
              <a:t>[0:i] +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guess</a:t>
            </a:r>
            <a:r>
              <a:rPr lang="en-US" dirty="0">
                <a:latin typeface="Consolas" panose="020B0609020204030204" pitchFamily="49" charset="0"/>
              </a:rPr>
              <a:t>[i+1:]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phrase</a:t>
            </a:r>
            <a:r>
              <a:rPr lang="en-US" dirty="0" err="1">
                <a:latin typeface="Consolas" panose="020B0609020204030204" pitchFamily="49" charset="0"/>
              </a:rPr>
              <a:t>.find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, i+1)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guess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attempts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(attempts) &lt; 6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guess != phrase: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('what is your guess? 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phrase.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) == -1: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attempts.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guess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updateguess</a:t>
            </a:r>
            <a:r>
              <a:rPr lang="en-US" dirty="0">
                <a:latin typeface="Consolas" panose="020B0609020204030204" pitchFamily="49" charset="0"/>
              </a:rPr>
              <a:t>(phrase, guess, </a:t>
            </a:r>
            <a:r>
              <a:rPr lang="en-US" dirty="0" err="1">
                <a:latin typeface="Consolas" panose="020B0609020204030204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('current guess: ' + guess)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3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announce the winner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guess == phrase: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('Winner!')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('Sorry, you lose')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8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we need to read phrases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allows us to read phrases from a file</a:t>
            </a:r>
          </a:p>
          <a:p>
            <a:r>
              <a:rPr lang="en-US" dirty="0"/>
              <a:t>We’ll also need to choose a random phrase from those phrases</a:t>
            </a:r>
          </a:p>
          <a:p>
            <a:r>
              <a:rPr lang="en-US" dirty="0"/>
              <a:t>Let’s update our </a:t>
            </a:r>
            <a:r>
              <a:rPr lang="en-US" dirty="0" err="1"/>
              <a:t>getphrase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getphrase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</a:rPr>
              <a:t>('phrases.txt', 'r')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) * </a:t>
            </a:r>
            <a:r>
              <a:rPr lang="en-US" dirty="0" err="1">
                <a:latin typeface="Consolas" panose="020B0609020204030204" pitchFamily="49" charset="0"/>
              </a:rPr>
              <a:t>random.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random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[i]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9115" y="2847132"/>
            <a:ext cx="4616003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it's like a trip to </a:t>
            </a:r>
            <a:r>
              <a:rPr lang="en-US" sz="2400" dirty="0" err="1"/>
              <a:t>pluto</a:t>
            </a:r>
            <a:endParaRPr lang="en-US" sz="2400" dirty="0"/>
          </a:p>
          <a:p>
            <a:r>
              <a:rPr lang="en-US" sz="2400" dirty="0" err="1"/>
              <a:t>whitworth</a:t>
            </a:r>
            <a:r>
              <a:rPr lang="en-US" sz="2400" dirty="0"/>
              <a:t> computer science rocks</a:t>
            </a:r>
          </a:p>
          <a:p>
            <a:r>
              <a:rPr lang="en-US" sz="2400" dirty="0"/>
              <a:t>little bobby tables</a:t>
            </a:r>
          </a:p>
          <a:p>
            <a:r>
              <a:rPr lang="en-US" sz="2400" dirty="0"/>
              <a:t>my code's compiling</a:t>
            </a:r>
          </a:p>
          <a:p>
            <a:r>
              <a:rPr lang="en-US" sz="2400" dirty="0"/>
              <a:t>i can show you, it's on </a:t>
            </a:r>
            <a:r>
              <a:rPr lang="en-US" sz="2400" dirty="0" err="1"/>
              <a:t>github</a:t>
            </a:r>
            <a:endParaRPr lang="en-US" sz="2400" dirty="0"/>
          </a:p>
          <a:p>
            <a:r>
              <a:rPr lang="en-US" sz="2400" dirty="0"/>
              <a:t>i just typed import antigravity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11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we’re ready!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59" y="1690688"/>
            <a:ext cx="7150221" cy="3739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1206273"/>
            <a:ext cx="3357136" cy="2487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3613933"/>
            <a:ext cx="4439076" cy="29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– simple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blanks for a word or phrase</a:t>
            </a:r>
          </a:p>
          <a:p>
            <a:r>
              <a:rPr lang="en-US" dirty="0"/>
              <a:t>Display a gallows</a:t>
            </a:r>
          </a:p>
          <a:p>
            <a:endParaRPr lang="en-US" dirty="0"/>
          </a:p>
          <a:p>
            <a:r>
              <a:rPr lang="en-US" dirty="0"/>
              <a:t>Ask the user for a letter</a:t>
            </a:r>
          </a:p>
          <a:p>
            <a:pPr lvl="1"/>
            <a:r>
              <a:rPr lang="en-US" dirty="0"/>
              <a:t>If the letter is in the phrase, fill in blank(s)</a:t>
            </a:r>
          </a:p>
          <a:p>
            <a:pPr lvl="2"/>
            <a:r>
              <a:rPr lang="en-US" dirty="0"/>
              <a:t>If the phrase is complete, the player wins</a:t>
            </a:r>
          </a:p>
          <a:p>
            <a:pPr lvl="1"/>
            <a:r>
              <a:rPr lang="en-US" dirty="0"/>
              <a:t>If not, add a body part to the gallows</a:t>
            </a:r>
          </a:p>
          <a:p>
            <a:pPr lvl="2"/>
            <a:r>
              <a:rPr lang="en-US" dirty="0"/>
              <a:t>Head, body, arm, arm, leg, leg</a:t>
            </a:r>
          </a:p>
          <a:p>
            <a:pPr lvl="2"/>
            <a:r>
              <a:rPr lang="en-US" dirty="0"/>
              <a:t>If there are no more body parts, the player loses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24" y="1050653"/>
            <a:ext cx="4439076" cy="29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8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– Our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06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 phrases from a file</a:t>
            </a:r>
          </a:p>
          <a:p>
            <a:pPr lvl="1"/>
            <a:r>
              <a:rPr lang="en-US" dirty="0"/>
              <a:t>So that we can add easily</a:t>
            </a:r>
          </a:p>
          <a:p>
            <a:pPr lvl="1"/>
            <a:r>
              <a:rPr lang="en-US" dirty="0"/>
              <a:t>Choose a phrase at random</a:t>
            </a:r>
          </a:p>
          <a:p>
            <a:r>
              <a:rPr lang="en-US" dirty="0"/>
              <a:t>Show user prompt</a:t>
            </a:r>
          </a:p>
          <a:p>
            <a:pPr lvl="1"/>
            <a:r>
              <a:rPr lang="en-US" dirty="0"/>
              <a:t>Give the number of misses left, and the letters that were misses</a:t>
            </a:r>
          </a:p>
          <a:p>
            <a:pPr lvl="1"/>
            <a:r>
              <a:rPr lang="en-US" dirty="0"/>
              <a:t>If the letter is in the phrase, fill in blank(s)</a:t>
            </a:r>
          </a:p>
          <a:p>
            <a:pPr lvl="2"/>
            <a:r>
              <a:rPr lang="en-US" dirty="0"/>
              <a:t>If the phrase is complete, the player wins</a:t>
            </a:r>
          </a:p>
          <a:p>
            <a:pPr lvl="1"/>
            <a:r>
              <a:rPr lang="en-US" dirty="0"/>
              <a:t>If not, add a body part to the gallows</a:t>
            </a:r>
          </a:p>
          <a:p>
            <a:pPr lvl="2"/>
            <a:r>
              <a:rPr lang="en-US" dirty="0"/>
              <a:t>Head, body, arm, arm, leg, leg</a:t>
            </a:r>
          </a:p>
          <a:p>
            <a:pPr lvl="2"/>
            <a:r>
              <a:rPr lang="en-US" dirty="0"/>
              <a:t>If there are no more body parts, the player loses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422" y="1690688"/>
            <a:ext cx="5806658" cy="30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simple scripting language</a:t>
            </a:r>
          </a:p>
          <a:p>
            <a:pPr lvl="1"/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 </a:t>
            </a:r>
          </a:p>
          <a:p>
            <a:r>
              <a:rPr lang="en-US" dirty="0"/>
              <a:t>Available on all platforms (Windows, Mac, Linux, …)</a:t>
            </a:r>
          </a:p>
          <a:p>
            <a:r>
              <a:rPr lang="en-US" dirty="0"/>
              <a:t>Many editors – scripts are just text files, so even Notepad is an editor</a:t>
            </a:r>
          </a:p>
          <a:p>
            <a:r>
              <a:rPr lang="en-US" dirty="0"/>
              <a:t>Executed using the Python program</a:t>
            </a:r>
          </a:p>
          <a:p>
            <a:pPr lvl="1"/>
            <a:r>
              <a:rPr lang="en-US" dirty="0"/>
              <a:t>We’re using Python 3.5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60" y="365125"/>
            <a:ext cx="368254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any text editor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IDLE</a:t>
            </a:r>
          </a:p>
          <a:p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print(‘hello world’)</a:t>
            </a:r>
          </a:p>
          <a:p>
            <a:r>
              <a:rPr lang="en-US" dirty="0"/>
              <a:t>Save the file as hello.py</a:t>
            </a:r>
          </a:p>
          <a:p>
            <a:pPr lvl="1"/>
            <a:r>
              <a:rPr lang="en-US" dirty="0" err="1"/>
              <a:t>py</a:t>
            </a:r>
            <a:r>
              <a:rPr lang="en-US" dirty="0"/>
              <a:t> is the extension generally for python scripts</a:t>
            </a:r>
          </a:p>
          <a:p>
            <a:r>
              <a:rPr lang="en-US" dirty="0"/>
              <a:t>Start command prompt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cd \your-directory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python hello.py</a:t>
            </a:r>
          </a:p>
        </p:txBody>
      </p:sp>
    </p:spTree>
    <p:extLst>
      <p:ext uri="{BB962C8B-B14F-4D97-AF65-F5344CB8AC3E}">
        <p14:creationId xmlns:p14="http://schemas.microsoft.com/office/powerpoint/2010/main" val="95252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print</a:t>
            </a:r>
            <a:r>
              <a:rPr lang="en-US" dirty="0"/>
              <a:t> outputs information</a:t>
            </a:r>
          </a:p>
          <a:p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 gives the user a prompt, then gets their response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print('welcome to hangman')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response = input('what is your name? 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 ('good luck in hangman, ' + response)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3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code a name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our game has some tasks</a:t>
            </a:r>
          </a:p>
          <a:p>
            <a:pPr lvl="1"/>
            <a:r>
              <a:rPr lang="en-US" dirty="0"/>
              <a:t>Get a phrase for the user to guess</a:t>
            </a:r>
          </a:p>
          <a:p>
            <a:pPr lvl="1"/>
            <a:r>
              <a:rPr lang="en-US" dirty="0"/>
              <a:t>Prompt the user for a letter</a:t>
            </a:r>
          </a:p>
          <a:p>
            <a:pPr lvl="1"/>
            <a:r>
              <a:rPr lang="en-US" dirty="0"/>
              <a:t>Check to see if their guess is in the phrase</a:t>
            </a:r>
          </a:p>
          <a:p>
            <a:pPr lvl="1"/>
            <a:endParaRPr lang="en-US" dirty="0"/>
          </a:p>
          <a:p>
            <a:r>
              <a:rPr lang="en-US" dirty="0"/>
              <a:t>It’s useful to be able to separate each of these into their own code</a:t>
            </a:r>
          </a:p>
          <a:p>
            <a:pPr lvl="1"/>
            <a:r>
              <a:rPr lang="en-US" dirty="0"/>
              <a:t>We call those functions</a:t>
            </a:r>
          </a:p>
        </p:txBody>
      </p:sp>
    </p:spTree>
    <p:extLst>
      <p:ext uri="{BB962C8B-B14F-4D97-AF65-F5344CB8AC3E}">
        <p14:creationId xmlns:p14="http://schemas.microsoft.com/office/powerpoint/2010/main" val="262246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first function – get a phrase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getphrase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we’ll read from a file later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'i love programming'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'welcome to hangman'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response =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'good luck in hangman, '</a:t>
            </a:r>
            <a:r>
              <a:rPr lang="en-US" dirty="0">
                <a:latin typeface="Consolas" panose="020B0609020204030204" pitchFamily="49" charset="0"/>
              </a:rPr>
              <a:t> + response)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phrase = </a:t>
            </a:r>
            <a:r>
              <a:rPr lang="en-US" i="1" dirty="0" err="1">
                <a:latin typeface="Consolas" panose="020B0609020204030204" pitchFamily="49" charset="0"/>
              </a:rPr>
              <a:t>getphrase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'the phrase is: '</a:t>
            </a:r>
            <a:r>
              <a:rPr lang="en-US" dirty="0">
                <a:latin typeface="Consolas" panose="020B0609020204030204" pitchFamily="49" charset="0"/>
              </a:rPr>
              <a:t> + phrase)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keep track of the guess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 ???? ??????????</a:t>
            </a:r>
          </a:p>
          <a:p>
            <a:r>
              <a:rPr lang="en-US" dirty="0"/>
              <a:t>User inputs i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/>
              <a:t> ???? ????????</a:t>
            </a:r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/>
              <a:t>??</a:t>
            </a:r>
          </a:p>
          <a:p>
            <a:r>
              <a:rPr lang="en-US" dirty="0"/>
              <a:t>User inputs 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/>
              <a:t> ???? ??????</a:t>
            </a:r>
            <a:r>
              <a:rPr lang="en-US" dirty="0">
                <a:solidFill>
                  <a:srgbClr val="C00000"/>
                </a:solidFill>
              </a:rPr>
              <a:t>mmi</a:t>
            </a:r>
            <a:r>
              <a:rPr lang="en-US" dirty="0"/>
              <a:t>??</a:t>
            </a:r>
          </a:p>
          <a:p>
            <a:pPr lvl="1"/>
            <a:endParaRPr lang="en-US" dirty="0"/>
          </a:p>
          <a:p>
            <a:r>
              <a:rPr lang="en-US" dirty="0"/>
              <a:t>So let’s make guess start out with ? for all characters</a:t>
            </a:r>
          </a:p>
          <a:p>
            <a:pPr lvl="1"/>
            <a:r>
              <a:rPr lang="en-US" dirty="0"/>
              <a:t>The actual value for punctuation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422" y="1420229"/>
            <a:ext cx="5806658" cy="30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972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Hour of Code 2016</vt:lpstr>
      <vt:lpstr>Hangman – simple game</vt:lpstr>
      <vt:lpstr>Hangman – Our version</vt:lpstr>
      <vt:lpstr>Python primer</vt:lpstr>
      <vt:lpstr>First Python program</vt:lpstr>
      <vt:lpstr>Getting user input</vt:lpstr>
      <vt:lpstr>Giving code a name – Functions</vt:lpstr>
      <vt:lpstr>Simple first function – get a phrase to use</vt:lpstr>
      <vt:lpstr>Need to keep track of the guess</vt:lpstr>
      <vt:lpstr>Add in the variable to track the guess</vt:lpstr>
      <vt:lpstr>Let’s track the users guesses</vt:lpstr>
      <vt:lpstr>And now we can prompt the user</vt:lpstr>
      <vt:lpstr>updateguess?</vt:lpstr>
      <vt:lpstr>Now, let’s announce the winner</vt:lpstr>
      <vt:lpstr>Finally, we need to read phrases from a file</vt:lpstr>
      <vt:lpstr>And now we’re ready!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 2016</dc:title>
  <dc:creator>Pete Tucker</dc:creator>
  <cp:lastModifiedBy>Pete Tucker</cp:lastModifiedBy>
  <cp:revision>17</cp:revision>
  <dcterms:created xsi:type="dcterms:W3CDTF">2016-12-04T02:03:30Z</dcterms:created>
  <dcterms:modified xsi:type="dcterms:W3CDTF">2016-12-04T18:28:58Z</dcterms:modified>
</cp:coreProperties>
</file>