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8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1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49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4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2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D82A-E6B1-4D9D-999D-2AB96334E94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6D63-C3B9-4DFB-BF47-6073128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5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FB387-8967-5133-DB6F-D16460ACA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Justin </a:t>
            </a:r>
            <a:r>
              <a:rPr lang="en-US" b="1" dirty="0" smtClean="0"/>
              <a:t>Danner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FEF1BF-2D10-B594-E1E7-C8B55AE92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059608"/>
          </a:xfrm>
        </p:spPr>
        <p:txBody>
          <a:bodyPr>
            <a:normAutofit/>
          </a:bodyPr>
          <a:lstStyle/>
          <a:p>
            <a:r>
              <a:rPr lang="en-US" sz="2800" b="1" dirty="0"/>
              <a:t>Senior Frontend </a:t>
            </a:r>
            <a:r>
              <a:rPr lang="en-US" sz="2800" b="1" dirty="0" smtClean="0"/>
              <a:t>Developer</a:t>
            </a:r>
          </a:p>
          <a:p>
            <a:r>
              <a:rPr lang="en-US" dirty="0"/>
              <a:t>Oregon, United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+1 </a:t>
            </a:r>
            <a:r>
              <a:rPr lang="en-US" dirty="0"/>
              <a:t>760 983 </a:t>
            </a:r>
            <a:r>
              <a:rPr lang="en-US" dirty="0" smtClean="0"/>
              <a:t>3605</a:t>
            </a:r>
          </a:p>
          <a:p>
            <a:r>
              <a:rPr lang="en-US" dirty="0" smtClean="0"/>
              <a:t>justindanner96@gmail.com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FB387-8967-5133-DB6F-D16460ACA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68518"/>
            <a:ext cx="9448800" cy="919917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Summary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FEF1BF-2D10-B594-E1E7-C8B55AE92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72748"/>
            <a:ext cx="9448800" cy="3419061"/>
          </a:xfrm>
        </p:spPr>
        <p:txBody>
          <a:bodyPr>
            <a:noAutofit/>
          </a:bodyPr>
          <a:lstStyle/>
          <a:p>
            <a:r>
              <a:rPr lang="en-US" sz="2400" dirty="0"/>
              <a:t>Innovative and passionate Frontend Developer with over 7 years of experience in designing and implementing user interfaces using React. Proficient in modern JavaScript frameworks like Vue.js and Angular. Adept at spearheading the integration of </a:t>
            </a:r>
            <a:r>
              <a:rPr lang="en-US" sz="2400" dirty="0" err="1"/>
              <a:t>Blockchain</a:t>
            </a:r>
            <a:r>
              <a:rPr lang="en-US" sz="2400" dirty="0"/>
              <a:t> technologies, leveraging Web3.js and Ethers.js to deliver decentralized applications (</a:t>
            </a:r>
            <a:r>
              <a:rPr lang="en-US" sz="2400" dirty="0" err="1"/>
              <a:t>DApps</a:t>
            </a:r>
            <a:r>
              <a:rPr lang="en-US" sz="2400" dirty="0"/>
              <a:t>). Seeking to leverage my technical expertise and creative problem-solving skills to contribute to the success and growth of a forward-thinking company.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188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 </a:t>
            </a:r>
            <a:r>
              <a:rPr lang="en-US" sz="4800" b="1" dirty="0" smtClean="0"/>
              <a:t>Experience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9492"/>
          </a:xfrm>
        </p:spPr>
        <p:txBody>
          <a:bodyPr>
            <a:normAutofit/>
          </a:bodyPr>
          <a:lstStyle/>
          <a:p>
            <a:r>
              <a:rPr lang="en-US" b="1" dirty="0"/>
              <a:t>Junior Frontend </a:t>
            </a:r>
            <a:r>
              <a:rPr lang="en-US" b="1" dirty="0" smtClean="0"/>
              <a:t>Developer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Advantage </a:t>
            </a:r>
            <a:r>
              <a:rPr lang="en-US" b="1" dirty="0"/>
              <a:t>Media Partners, Onsite – OR, US</a:t>
            </a:r>
            <a:r>
              <a:rPr lang="en-US" b="1" dirty="0" smtClean="0"/>
              <a:t>	</a:t>
            </a:r>
            <a:r>
              <a:rPr lang="en-US" dirty="0"/>
              <a:t>May 2017 - May 2021</a:t>
            </a:r>
            <a:endParaRPr lang="en-US" dirty="0" smtClean="0"/>
          </a:p>
          <a:p>
            <a:pPr lvl="1"/>
            <a:r>
              <a:rPr lang="en-US" dirty="0"/>
              <a:t>Played a key role in the development of a </a:t>
            </a:r>
            <a:r>
              <a:rPr lang="en-US" b="1" dirty="0"/>
              <a:t>real-time chat </a:t>
            </a:r>
            <a:r>
              <a:rPr lang="en-US" dirty="0"/>
              <a:t>application using </a:t>
            </a:r>
            <a:r>
              <a:rPr lang="en-US" b="1" dirty="0"/>
              <a:t>Vue.js</a:t>
            </a:r>
            <a:r>
              <a:rPr lang="en-US" dirty="0"/>
              <a:t> and </a:t>
            </a:r>
            <a:r>
              <a:rPr lang="en-US" b="1" dirty="0"/>
              <a:t>Firebase</a:t>
            </a:r>
            <a:r>
              <a:rPr lang="en-US" dirty="0"/>
              <a:t>, enhancing user engagement and satisfaction.</a:t>
            </a:r>
            <a:endParaRPr lang="en-US" sz="3000" dirty="0"/>
          </a:p>
          <a:p>
            <a:pPr lvl="1"/>
            <a:r>
              <a:rPr lang="en-US" dirty="0"/>
              <a:t>Ensured the continuity and user satisfaction of legacy </a:t>
            </a:r>
            <a:r>
              <a:rPr lang="en-US" b="1" dirty="0" err="1"/>
              <a:t>AngularJS</a:t>
            </a:r>
            <a:r>
              <a:rPr lang="en-US" dirty="0"/>
              <a:t> applications through diligent maintenance and improvements.</a:t>
            </a:r>
            <a:endParaRPr lang="en-US" sz="3000" dirty="0"/>
          </a:p>
          <a:p>
            <a:pPr lvl="1"/>
            <a:r>
              <a:rPr lang="en-US" dirty="0"/>
              <a:t>Integrated third-party APIs to extend the functionality of the </a:t>
            </a:r>
            <a:r>
              <a:rPr lang="en-US" b="1" dirty="0"/>
              <a:t>e-commerce </a:t>
            </a:r>
            <a:r>
              <a:rPr lang="en-US" dirty="0"/>
              <a:t>platform, including payment gateways, social media sharing, and inventory management systems.</a:t>
            </a:r>
            <a:endParaRPr lang="en-US" sz="3000" dirty="0"/>
          </a:p>
          <a:p>
            <a:pPr lvl="1"/>
            <a:r>
              <a:rPr lang="en-US" dirty="0"/>
              <a:t>Coordinated with backend developers to optimize API responses and reduce frontend load times by 20%, significantly enhancing the end-user experience</a:t>
            </a:r>
            <a:r>
              <a:rPr lang="en-US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 </a:t>
            </a:r>
            <a:r>
              <a:rPr lang="en-US" sz="4800" b="1" dirty="0" smtClean="0"/>
              <a:t>Experience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9492"/>
          </a:xfrm>
        </p:spPr>
        <p:txBody>
          <a:bodyPr>
            <a:normAutofit/>
          </a:bodyPr>
          <a:lstStyle/>
          <a:p>
            <a:r>
              <a:rPr lang="en-US" b="1" dirty="0"/>
              <a:t>Frontend </a:t>
            </a:r>
            <a:r>
              <a:rPr lang="en-US" b="1" dirty="0" smtClean="0"/>
              <a:t>Developer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Knowledge </a:t>
            </a:r>
            <a:r>
              <a:rPr lang="en-US" b="1" dirty="0"/>
              <a:t>Link, Remote – VA, </a:t>
            </a:r>
            <a:r>
              <a:rPr lang="en-US" b="1" dirty="0" smtClean="0"/>
              <a:t>US	</a:t>
            </a:r>
            <a:r>
              <a:rPr lang="en-US" dirty="0"/>
              <a:t>May 2021 – May 2023</a:t>
            </a:r>
            <a:endParaRPr lang="en-US" dirty="0" smtClean="0"/>
          </a:p>
          <a:p>
            <a:pPr lvl="1"/>
            <a:r>
              <a:rPr lang="en-US" dirty="0"/>
              <a:t>Pioneered the creation of an </a:t>
            </a:r>
            <a:r>
              <a:rPr lang="en-US" b="1" dirty="0"/>
              <a:t>Angular-based e-commerce</a:t>
            </a:r>
            <a:r>
              <a:rPr lang="en-US" dirty="0"/>
              <a:t> platform with </a:t>
            </a:r>
            <a:r>
              <a:rPr lang="en-US" b="1" dirty="0" err="1"/>
              <a:t>Blockchain</a:t>
            </a:r>
            <a:r>
              <a:rPr lang="en-US" b="1" dirty="0"/>
              <a:t> payment</a:t>
            </a:r>
            <a:r>
              <a:rPr lang="en-US" dirty="0"/>
              <a:t> solutions, resulting in a 20% uptick in user acquisition.</a:t>
            </a:r>
            <a:endParaRPr lang="en-US" sz="3000" dirty="0"/>
          </a:p>
          <a:p>
            <a:pPr lvl="1"/>
            <a:r>
              <a:rPr lang="en-US" dirty="0"/>
              <a:t>Cultivated expertise in state management with </a:t>
            </a:r>
            <a:r>
              <a:rPr lang="en-US" b="1" dirty="0" err="1"/>
              <a:t>Redux</a:t>
            </a:r>
            <a:r>
              <a:rPr lang="en-US" dirty="0"/>
              <a:t> and </a:t>
            </a:r>
            <a:r>
              <a:rPr lang="en-US" b="1" dirty="0" err="1"/>
              <a:t>Vuex</a:t>
            </a:r>
            <a:r>
              <a:rPr lang="en-US" dirty="0"/>
              <a:t>, yielding more robust and maintainable application architectures.</a:t>
            </a:r>
            <a:endParaRPr lang="en-US" sz="3000" dirty="0"/>
          </a:p>
          <a:p>
            <a:pPr lvl="1"/>
            <a:r>
              <a:rPr lang="en-US" dirty="0"/>
              <a:t>Developed a </a:t>
            </a:r>
            <a:r>
              <a:rPr lang="en-US" b="1" dirty="0"/>
              <a:t>customizable dashboard</a:t>
            </a:r>
            <a:r>
              <a:rPr lang="en-US" dirty="0"/>
              <a:t> feature for users to track key performance indicators, which became the most used feature of the platform within 3 months of launch.</a:t>
            </a:r>
            <a:endParaRPr lang="en-US" sz="3000" dirty="0"/>
          </a:p>
          <a:p>
            <a:pPr lvl="1"/>
            <a:r>
              <a:rPr lang="en-US" dirty="0"/>
              <a:t>Fostered a culture of remote collaboration and </a:t>
            </a:r>
            <a:r>
              <a:rPr lang="en-US" b="1" dirty="0"/>
              <a:t>Agile</a:t>
            </a:r>
            <a:r>
              <a:rPr lang="en-US" dirty="0"/>
              <a:t> development, leading a team of developers in delivering high-quality software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9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 </a:t>
            </a:r>
            <a:r>
              <a:rPr lang="en-US" sz="4800" b="1" dirty="0" smtClean="0"/>
              <a:t>Experience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949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Senior Frontend </a:t>
            </a:r>
            <a:r>
              <a:rPr lang="en-US" b="1" dirty="0" smtClean="0"/>
              <a:t>Developer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Questify</a:t>
            </a:r>
            <a:r>
              <a:rPr lang="en-US" b="1" dirty="0"/>
              <a:t>, Remote – CA, </a:t>
            </a:r>
            <a:r>
              <a:rPr lang="en-US" b="1" dirty="0" smtClean="0"/>
              <a:t>US</a:t>
            </a:r>
            <a:r>
              <a:rPr lang="en-US" b="1" dirty="0"/>
              <a:t>	</a:t>
            </a:r>
            <a:r>
              <a:rPr lang="en-US" dirty="0"/>
              <a:t>June 2023 – June 2024</a:t>
            </a:r>
            <a:endParaRPr lang="en-US" dirty="0"/>
          </a:p>
          <a:p>
            <a:pPr lvl="1"/>
            <a:r>
              <a:rPr lang="en-US" b="1" dirty="0"/>
              <a:t>Led a full stack team</a:t>
            </a:r>
            <a:r>
              <a:rPr lang="en-US" dirty="0"/>
              <a:t> in developing a high-performance betting website on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, integrated smart contracts using </a:t>
            </a:r>
            <a:r>
              <a:rPr lang="en-US" b="1" dirty="0"/>
              <a:t>Web3.js</a:t>
            </a:r>
            <a:r>
              <a:rPr lang="en-US" dirty="0"/>
              <a:t> and </a:t>
            </a:r>
            <a:r>
              <a:rPr lang="en-US" b="1" dirty="0"/>
              <a:t>Ethers.js, </a:t>
            </a:r>
            <a:r>
              <a:rPr lang="en-US" dirty="0"/>
              <a:t>resulting in rapid user base growth and a </a:t>
            </a:r>
            <a:r>
              <a:rPr lang="en-US" b="1" dirty="0"/>
              <a:t>30K increase in Twitter followers</a:t>
            </a:r>
            <a:r>
              <a:rPr lang="en-US" dirty="0"/>
              <a:t>.</a:t>
            </a:r>
            <a:endParaRPr lang="en-US" sz="3000" dirty="0"/>
          </a:p>
          <a:p>
            <a:pPr lvl="1"/>
            <a:r>
              <a:rPr lang="en-US" dirty="0"/>
              <a:t>Spearheaded the development of a robust front-end using </a:t>
            </a:r>
            <a:r>
              <a:rPr lang="en-US" b="1" dirty="0"/>
              <a:t>React</a:t>
            </a:r>
            <a:r>
              <a:rPr lang="en-US" dirty="0"/>
              <a:t>, implementing </a:t>
            </a:r>
            <a:r>
              <a:rPr lang="en-US" b="1" dirty="0" err="1"/>
              <a:t>Redux</a:t>
            </a:r>
            <a:r>
              <a:rPr lang="en-US" dirty="0"/>
              <a:t> for state management and employing </a:t>
            </a:r>
            <a:r>
              <a:rPr lang="en-US" b="1" dirty="0"/>
              <a:t>React Hooks</a:t>
            </a:r>
            <a:r>
              <a:rPr lang="en-US" dirty="0"/>
              <a:t> for improved component lifecycle management, which contributed to a 50% increase in user session duration.</a:t>
            </a:r>
            <a:endParaRPr lang="en-US" sz="3000" dirty="0"/>
          </a:p>
          <a:p>
            <a:pPr lvl="1"/>
            <a:r>
              <a:rPr lang="en-US" b="1" dirty="0"/>
              <a:t>Collaborated</a:t>
            </a:r>
            <a:r>
              <a:rPr lang="en-US" dirty="0"/>
              <a:t> closely with the </a:t>
            </a:r>
            <a:r>
              <a:rPr lang="en-US" b="1" dirty="0"/>
              <a:t>UX/UI design team</a:t>
            </a:r>
            <a:r>
              <a:rPr lang="en-US" dirty="0"/>
              <a:t> to translate complex designs into a </a:t>
            </a:r>
            <a:r>
              <a:rPr lang="en-US" b="1" dirty="0"/>
              <a:t>responsive</a:t>
            </a:r>
            <a:r>
              <a:rPr lang="en-US" dirty="0"/>
              <a:t> and </a:t>
            </a:r>
            <a:r>
              <a:rPr lang="en-US" b="1" dirty="0"/>
              <a:t>interactive</a:t>
            </a:r>
            <a:r>
              <a:rPr lang="en-US" dirty="0"/>
              <a:t> interface, ensuring seamless user interactions across various devices and browsers.</a:t>
            </a:r>
            <a:endParaRPr lang="en-US" sz="3000" dirty="0"/>
          </a:p>
          <a:p>
            <a:pPr lvl="1"/>
            <a:r>
              <a:rPr lang="en-US" dirty="0"/>
              <a:t>Implemented </a:t>
            </a:r>
            <a:r>
              <a:rPr lang="en-US" b="1" dirty="0"/>
              <a:t>CI/CD pipelines</a:t>
            </a:r>
            <a:r>
              <a:rPr lang="en-US" dirty="0"/>
              <a:t> that increased deployment frequency by 200% and reduced critical system downtime by 75%.</a:t>
            </a:r>
            <a:endParaRPr lang="en-US" sz="3000" dirty="0"/>
          </a:p>
          <a:p>
            <a:pPr lvl="1"/>
            <a:r>
              <a:rPr lang="en-US" b="1" dirty="0"/>
              <a:t>Coordinated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marketing</a:t>
            </a:r>
            <a:r>
              <a:rPr lang="en-US" dirty="0"/>
              <a:t> to leverage user analytics for targeted campaigns, resulting in a 40% increase in user engagement.</a:t>
            </a:r>
            <a:endParaRPr lang="en-US" sz="3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949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Bachelor </a:t>
            </a:r>
            <a:r>
              <a:rPr lang="en-US" b="1" dirty="0"/>
              <a:t>of Science (BS) in Computer </a:t>
            </a:r>
            <a:r>
              <a:rPr lang="en-US" b="1" dirty="0" smtClean="0"/>
              <a:t>Science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George Fox University, OR, US</a:t>
            </a:r>
            <a:r>
              <a:rPr lang="en-US" b="1" dirty="0"/>
              <a:t>	</a:t>
            </a:r>
            <a:r>
              <a:rPr lang="en-US" dirty="0"/>
              <a:t>Sep 2013 – May 2017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9846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19492"/>
          </a:xfrm>
        </p:spPr>
        <p:txBody>
          <a:bodyPr>
            <a:normAutofit/>
          </a:bodyPr>
          <a:lstStyle/>
          <a:p>
            <a:r>
              <a:rPr lang="en-US" b="1" dirty="0"/>
              <a:t>Languages</a:t>
            </a:r>
            <a:r>
              <a:rPr lang="en-US" dirty="0"/>
              <a:t>: JavaScript (ES6+), </a:t>
            </a:r>
            <a:r>
              <a:rPr lang="en-US" dirty="0" err="1"/>
              <a:t>TypeScript</a:t>
            </a:r>
            <a:r>
              <a:rPr lang="en-US" dirty="0"/>
              <a:t>, HTML5, CSS3, SASS, Tailwind CSS</a:t>
            </a:r>
          </a:p>
          <a:p>
            <a:r>
              <a:rPr lang="en-US" b="1" dirty="0"/>
              <a:t>Frameworks/Libraries</a:t>
            </a:r>
            <a:r>
              <a:rPr lang="en-US" dirty="0"/>
              <a:t>: React.js, </a:t>
            </a:r>
            <a:r>
              <a:rPr lang="en-US" dirty="0" err="1"/>
              <a:t>Redux</a:t>
            </a:r>
            <a:r>
              <a:rPr lang="en-US" dirty="0"/>
              <a:t>, Vue.js, </a:t>
            </a:r>
            <a:r>
              <a:rPr lang="en-US" dirty="0" err="1"/>
              <a:t>Vuex</a:t>
            </a:r>
            <a:r>
              <a:rPr lang="en-US" dirty="0"/>
              <a:t>, Angular, </a:t>
            </a:r>
            <a:r>
              <a:rPr lang="en-US" dirty="0" err="1"/>
              <a:t>RxJS</a:t>
            </a:r>
            <a:r>
              <a:rPr lang="en-US" dirty="0"/>
              <a:t>, Web3.js, Ethers.js, Bootstrap</a:t>
            </a:r>
          </a:p>
          <a:p>
            <a:r>
              <a:rPr lang="en-US" b="1" dirty="0"/>
              <a:t>Tools &amp; Technologies</a:t>
            </a:r>
            <a:r>
              <a:rPr lang="en-US" dirty="0"/>
              <a:t>: </a:t>
            </a:r>
            <a:r>
              <a:rPr lang="en-US" dirty="0" err="1"/>
              <a:t>Figma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Webpack</a:t>
            </a:r>
            <a:r>
              <a:rPr lang="en-US" dirty="0"/>
              <a:t>, Mocha, Chai, </a:t>
            </a:r>
            <a:r>
              <a:rPr lang="en-US" dirty="0" err="1"/>
              <a:t>Docker</a:t>
            </a:r>
            <a:r>
              <a:rPr lang="en-US" dirty="0"/>
              <a:t>, Jenkins, Firebase, </a:t>
            </a:r>
            <a:r>
              <a:rPr lang="en-US" dirty="0" err="1"/>
              <a:t>Vercel</a:t>
            </a:r>
            <a:r>
              <a:rPr lang="en-US" dirty="0"/>
              <a:t>, </a:t>
            </a:r>
            <a:r>
              <a:rPr lang="en-US" dirty="0" err="1"/>
              <a:t>Netlify</a:t>
            </a:r>
            <a:endParaRPr lang="en-US" dirty="0"/>
          </a:p>
          <a:p>
            <a:r>
              <a:rPr lang="en-US" b="1" dirty="0"/>
              <a:t>Design &amp; </a:t>
            </a:r>
            <a:r>
              <a:rPr lang="en-US" b="1" dirty="0" err="1"/>
              <a:t>Dev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Responsive Web Design, UI/UX Best Practices, Component-Based Architecture, API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675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</TotalTime>
  <Words>166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Justin Danner</vt:lpstr>
      <vt:lpstr>Summary</vt:lpstr>
      <vt:lpstr>Work Experience</vt:lpstr>
      <vt:lpstr>Work Experience</vt:lpstr>
      <vt:lpstr>Work Experience</vt:lpstr>
      <vt:lpstr>Education</vt:lpstr>
      <vt:lpstr>Skills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Justin Danner</dc:title>
  <dc:creator>USER</dc:creator>
  <cp:lastModifiedBy>Microsoft account</cp:lastModifiedBy>
  <cp:revision>6</cp:revision>
  <dcterms:created xsi:type="dcterms:W3CDTF">2024-07-03T02:06:18Z</dcterms:created>
  <dcterms:modified xsi:type="dcterms:W3CDTF">2024-09-13T07:53:50Z</dcterms:modified>
</cp:coreProperties>
</file>