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Oswald Medium"/>
      <p:regular r:id="rId32"/>
      <p:bold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Anaheim"/>
      <p:regular r:id="rId38"/>
      <p:bold r:id="rId39"/>
    </p:embeddedFont>
    <p:embeddedFont>
      <p:font typeface="Titillium Web"/>
      <p:regular r:id="rId40"/>
      <p:bold r:id="rId41"/>
      <p:italic r:id="rId42"/>
      <p:boldItalic r:id="rId43"/>
    </p:embeddedFont>
    <p:embeddedFont>
      <p:font typeface="Oswald"/>
      <p:regular r:id="rId44"/>
      <p:bold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9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9"/>
        <p:guide pos="340" orient="horz"/>
        <p:guide pos="5311"/>
        <p:guide pos="2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-regular.fntdata"/><Relationship Id="rId42" Type="http://schemas.openxmlformats.org/officeDocument/2006/relationships/font" Target="fonts/TitilliumWeb-italic.fntdata"/><Relationship Id="rId41" Type="http://schemas.openxmlformats.org/officeDocument/2006/relationships/font" Target="fonts/TitilliumWeb-bold.fntdata"/><Relationship Id="rId44" Type="http://schemas.openxmlformats.org/officeDocument/2006/relationships/font" Target="fonts/Oswald-regular.fntdata"/><Relationship Id="rId43" Type="http://schemas.openxmlformats.org/officeDocument/2006/relationships/font" Target="fonts/TitilliumWeb-boldItalic.fntdata"/><Relationship Id="rId46" Type="http://schemas.openxmlformats.org/officeDocument/2006/relationships/font" Target="fonts/RobotoMono-regular.fntdata"/><Relationship Id="rId45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OswaldMedium-bold.fntdata"/><Relationship Id="rId32" Type="http://schemas.openxmlformats.org/officeDocument/2006/relationships/font" Target="fonts/OswaldMedium-regular.fntdata"/><Relationship Id="rId35" Type="http://schemas.openxmlformats.org/officeDocument/2006/relationships/font" Target="fonts/Nunito-bold.fntdata"/><Relationship Id="rId34" Type="http://schemas.openxmlformats.org/officeDocument/2006/relationships/font" Target="fonts/Nunito-regular.fntdata"/><Relationship Id="rId37" Type="http://schemas.openxmlformats.org/officeDocument/2006/relationships/font" Target="fonts/Nunito-boldItalic.fntdata"/><Relationship Id="rId36" Type="http://schemas.openxmlformats.org/officeDocument/2006/relationships/font" Target="fonts/Nunito-italic.fntdata"/><Relationship Id="rId39" Type="http://schemas.openxmlformats.org/officeDocument/2006/relationships/font" Target="fonts/Anaheim-bold.fntdata"/><Relationship Id="rId38" Type="http://schemas.openxmlformats.org/officeDocument/2006/relationships/font" Target="fonts/Anaheim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b1c2217c3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b1c2217c3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df390a47b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df390a47b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3190c27f40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3190c27f40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3190c27f40c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3190c27f40c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df390a47b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df390a47b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3190c27f40c_4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3190c27f40c_4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3190c27f40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3190c27f40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3190c27f40c_4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3190c27f40c_4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3190c27f40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3190c27f40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3190c27f40c_4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3190c27f40c_4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b1c2217c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b1c2217c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3190c27f40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3190c27f40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3190c27f40c_4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3190c27f40c_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e7dc8ff590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e7dc8ff590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3190c27f40c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3190c27f40c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3190c27f40c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3190c27f40c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3190c27f40c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3190c27f40c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3190c27f40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3190c27f40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3190c27f40c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3190c27f40c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3190c27f40c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3190c27f40c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e6b1941a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e6b1941a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3190c27f40c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3190c27f40c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3190c27f40c_4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3190c27f40c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3190c27f40c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3190c27f40c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3190c27f40c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3190c27f40c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1" y="0"/>
            <a:ext cx="9144001" cy="5143500"/>
            <a:chOff x="-151" y="0"/>
            <a:chExt cx="9144001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7885950" y="75"/>
              <a:ext cx="1257900" cy="1257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 rot="10800000">
              <a:off x="64714" y="69335"/>
              <a:ext cx="4222474" cy="4182595"/>
              <a:chOff x="498850" y="3224050"/>
              <a:chExt cx="1482350" cy="14683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027390" y="3043364"/>
              <a:ext cx="2017775" cy="1998718"/>
              <a:chOff x="498850" y="3224050"/>
              <a:chExt cx="1482350" cy="14683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 rot="5400000">
              <a:off x="-150" y="0"/>
              <a:ext cx="1758600" cy="1758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51" y="0"/>
              <a:ext cx="2888100" cy="2888100"/>
            </a:xfrm>
            <a:prstGeom prst="diagStripe">
              <a:avLst>
                <a:gd fmla="val 5572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50" y="0"/>
              <a:ext cx="3077400" cy="3077400"/>
            </a:xfrm>
            <a:prstGeom prst="diagStripe">
              <a:avLst>
                <a:gd fmla="val 9164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657228" y="58028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592117" y="532942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373691" y="3895669"/>
              <a:ext cx="885900" cy="885900"/>
              <a:chOff x="713388" y="3717894"/>
              <a:chExt cx="885900" cy="885900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33" name="Google Shape;33;p2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" name="Google Shape;35;p2"/>
            <p:cNvGrpSpPr/>
            <p:nvPr/>
          </p:nvGrpSpPr>
          <p:grpSpPr>
            <a:xfrm rot="-5400000">
              <a:off x="8430603" y="721212"/>
              <a:ext cx="475817" cy="475817"/>
              <a:chOff x="713388" y="3717894"/>
              <a:chExt cx="885900" cy="885900"/>
            </a:xfrm>
          </p:grpSpPr>
          <p:cxnSp>
            <p:nvCxnSpPr>
              <p:cNvPr id="36" name="Google Shape;36;p2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flipH="1" rot="10800000">
                <a:off x="847319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2147575" y="1686875"/>
            <a:ext cx="4257300" cy="18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5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2147575" y="3543602"/>
            <a:ext cx="43434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1"/>
          <p:cNvGrpSpPr/>
          <p:nvPr/>
        </p:nvGrpSpPr>
        <p:grpSpPr>
          <a:xfrm>
            <a:off x="-150" y="-25"/>
            <a:ext cx="9144224" cy="5143525"/>
            <a:chOff x="-150" y="-25"/>
            <a:chExt cx="9144224" cy="5143525"/>
          </a:xfrm>
        </p:grpSpPr>
        <p:sp>
          <p:nvSpPr>
            <p:cNvPr id="191" name="Google Shape;191;p11"/>
            <p:cNvSpPr/>
            <p:nvPr/>
          </p:nvSpPr>
          <p:spPr>
            <a:xfrm>
              <a:off x="-150" y="1457350"/>
              <a:ext cx="9144000" cy="196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 flipH="1">
              <a:off x="6638700" y="2516275"/>
              <a:ext cx="2505300" cy="25053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 flipH="1">
              <a:off x="74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 flipH="1" rot="10800000">
              <a:off x="75" y="-25"/>
              <a:ext cx="1926300" cy="19263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11"/>
            <p:cNvGrpSpPr/>
            <p:nvPr/>
          </p:nvGrpSpPr>
          <p:grpSpPr>
            <a:xfrm rot="10800000">
              <a:off x="402" y="490"/>
              <a:ext cx="1615317" cy="1600061"/>
              <a:chOff x="498850" y="3224050"/>
              <a:chExt cx="1482350" cy="1468350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9" name="Google Shape;199;p11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 rot="-5400000">
              <a:off x="6592025" y="2470025"/>
              <a:ext cx="4899600" cy="20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" name="Google Shape;201;p11"/>
            <p:cNvGrpSpPr/>
            <p:nvPr/>
          </p:nvGrpSpPr>
          <p:grpSpPr>
            <a:xfrm flipH="1">
              <a:off x="8070686" y="463417"/>
              <a:ext cx="603122" cy="585781"/>
              <a:chOff x="546392" y="539692"/>
              <a:chExt cx="603122" cy="585781"/>
            </a:xfrm>
          </p:grpSpPr>
          <p:sp>
            <p:nvSpPr>
              <p:cNvPr id="202" name="Google Shape;202;p11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1290814" y="330648"/>
              <a:ext cx="585757" cy="585757"/>
              <a:chOff x="713388" y="3717894"/>
              <a:chExt cx="885900" cy="885900"/>
            </a:xfrm>
          </p:grpSpPr>
          <p:grpSp>
            <p:nvGrpSpPr>
              <p:cNvPr id="205" name="Google Shape;205;p11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206" name="Google Shape;206;p11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11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11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212" name="Google Shape;212;p11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1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4" name="Google Shape;214;p11"/>
            <p:cNvGrpSpPr/>
            <p:nvPr/>
          </p:nvGrpSpPr>
          <p:grpSpPr>
            <a:xfrm flipH="1" rot="-5400000">
              <a:off x="6698846" y="4308463"/>
              <a:ext cx="475817" cy="475817"/>
              <a:chOff x="713388" y="3717894"/>
              <a:chExt cx="885900" cy="885900"/>
            </a:xfrm>
          </p:grpSpPr>
          <p:cxnSp>
            <p:nvCxnSpPr>
              <p:cNvPr id="215" name="Google Shape;215;p11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11"/>
              <p:cNvCxnSpPr/>
              <p:nvPr/>
            </p:nvCxnSpPr>
            <p:spPr>
              <a:xfrm flipH="1" rot="10800000">
                <a:off x="847319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7" name="Google Shape;217;p11"/>
            <p:cNvGrpSpPr/>
            <p:nvPr/>
          </p:nvGrpSpPr>
          <p:grpSpPr>
            <a:xfrm>
              <a:off x="7042727" y="2940050"/>
              <a:ext cx="2100935" cy="2081092"/>
              <a:chOff x="498850" y="3224050"/>
              <a:chExt cx="1482350" cy="1468350"/>
            </a:xfrm>
          </p:grpSpPr>
          <p:sp>
            <p:nvSpPr>
              <p:cNvPr id="218" name="Google Shape;218;p11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1" name="Google Shape;221;p11"/>
          <p:cNvSpPr txBox="1"/>
          <p:nvPr>
            <p:ph hasCustomPrompt="1" type="title"/>
          </p:nvPr>
        </p:nvSpPr>
        <p:spPr>
          <a:xfrm>
            <a:off x="1075475" y="1635050"/>
            <a:ext cx="6993300" cy="17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1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/>
          <p:nvPr>
            <p:ph idx="1" type="body"/>
          </p:nvPr>
        </p:nvSpPr>
        <p:spPr>
          <a:xfrm>
            <a:off x="1650150" y="3489250"/>
            <a:ext cx="58437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800"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3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226" name="Google Shape;226;p13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13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3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233" name="Google Shape;233;p1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" name="Google Shape;236;p13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3"/>
            <p:cNvGrpSpPr/>
            <p:nvPr/>
          </p:nvGrpSpPr>
          <p:grpSpPr>
            <a:xfrm flipH="1">
              <a:off x="8134008" y="244769"/>
              <a:ext cx="753281" cy="753281"/>
              <a:chOff x="713388" y="3717894"/>
              <a:chExt cx="885900" cy="885900"/>
            </a:xfrm>
          </p:grpSpPr>
          <p:grpSp>
            <p:nvGrpSpPr>
              <p:cNvPr id="238" name="Google Shape;238;p13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239" name="Google Shape;239;p13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13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13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13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13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13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245" name="Google Shape;245;p13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" name="Google Shape;246;p13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47" name="Google Shape;247;p13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3"/>
          <p:cNvSpPr txBox="1"/>
          <p:nvPr>
            <p:ph hasCustomPrompt="1" type="title"/>
          </p:nvPr>
        </p:nvSpPr>
        <p:spPr>
          <a:xfrm>
            <a:off x="1387677" y="1783487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idx="2" type="title"/>
          </p:nvPr>
        </p:nvSpPr>
        <p:spPr>
          <a:xfrm>
            <a:off x="506275" y="2621675"/>
            <a:ext cx="25899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0" name="Google Shape;250;p13"/>
          <p:cNvSpPr txBox="1"/>
          <p:nvPr>
            <p:ph idx="3" type="title"/>
          </p:nvPr>
        </p:nvSpPr>
        <p:spPr>
          <a:xfrm>
            <a:off x="506277" y="3014413"/>
            <a:ext cx="2589900" cy="753300"/>
          </a:xfrm>
          <a:prstGeom prst="rect">
            <a:avLst/>
          </a:prstGeom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hasCustomPrompt="1" idx="4" type="title"/>
          </p:nvPr>
        </p:nvSpPr>
        <p:spPr>
          <a:xfrm>
            <a:off x="4158452" y="1783487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idx="5" type="title"/>
          </p:nvPr>
        </p:nvSpPr>
        <p:spPr>
          <a:xfrm>
            <a:off x="3277050" y="2621675"/>
            <a:ext cx="25899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3" name="Google Shape;253;p13"/>
          <p:cNvSpPr txBox="1"/>
          <p:nvPr>
            <p:ph idx="6" type="title"/>
          </p:nvPr>
        </p:nvSpPr>
        <p:spPr>
          <a:xfrm>
            <a:off x="3277052" y="3014413"/>
            <a:ext cx="2589900" cy="753300"/>
          </a:xfrm>
          <a:prstGeom prst="rect">
            <a:avLst/>
          </a:prstGeom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4" name="Google Shape;254;p13"/>
          <p:cNvSpPr txBox="1"/>
          <p:nvPr>
            <p:ph hasCustomPrompt="1" idx="7" type="title"/>
          </p:nvPr>
        </p:nvSpPr>
        <p:spPr>
          <a:xfrm>
            <a:off x="6929227" y="1783487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idx="8" type="title"/>
          </p:nvPr>
        </p:nvSpPr>
        <p:spPr>
          <a:xfrm>
            <a:off x="6047825" y="2621675"/>
            <a:ext cx="25899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6" name="Google Shape;256;p13"/>
          <p:cNvSpPr txBox="1"/>
          <p:nvPr>
            <p:ph idx="9" type="title"/>
          </p:nvPr>
        </p:nvSpPr>
        <p:spPr>
          <a:xfrm>
            <a:off x="6047827" y="3014413"/>
            <a:ext cx="2589900" cy="753300"/>
          </a:xfrm>
          <a:prstGeom prst="rect">
            <a:avLst/>
          </a:prstGeom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7" name="Google Shape;257;p13"/>
          <p:cNvSpPr txBox="1"/>
          <p:nvPr>
            <p:ph idx="13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4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4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260" name="Google Shape;260;p14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14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263" name="Google Shape;263;p1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" name="Google Shape;266;p14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0" name="Google Shape;270;p14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" name="Google Shape;271;p14"/>
            <p:cNvGrpSpPr/>
            <p:nvPr/>
          </p:nvGrpSpPr>
          <p:grpSpPr>
            <a:xfrm flipH="1">
              <a:off x="8134008" y="244769"/>
              <a:ext cx="753281" cy="753281"/>
              <a:chOff x="713388" y="3717894"/>
              <a:chExt cx="885900" cy="885900"/>
            </a:xfrm>
          </p:grpSpPr>
          <p:grpSp>
            <p:nvGrpSpPr>
              <p:cNvPr id="272" name="Google Shape;272;p14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273" name="Google Shape;273;p14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14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14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14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14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14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279" name="Google Shape;279;p14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14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1" name="Google Shape;281;p14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4"/>
          <p:cNvSpPr txBox="1"/>
          <p:nvPr>
            <p:ph hasCustomPrompt="1" type="title"/>
          </p:nvPr>
        </p:nvSpPr>
        <p:spPr>
          <a:xfrm>
            <a:off x="947727" y="1529712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3" name="Google Shape;283;p14"/>
          <p:cNvSpPr txBox="1"/>
          <p:nvPr>
            <p:ph idx="2" type="title"/>
          </p:nvPr>
        </p:nvSpPr>
        <p:spPr>
          <a:xfrm>
            <a:off x="1851102" y="1529712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4" name="Google Shape;284;p14"/>
          <p:cNvSpPr txBox="1"/>
          <p:nvPr>
            <p:ph idx="3" type="title"/>
          </p:nvPr>
        </p:nvSpPr>
        <p:spPr>
          <a:xfrm>
            <a:off x="1851102" y="1922438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hasCustomPrompt="1" idx="4" type="title"/>
          </p:nvPr>
        </p:nvSpPr>
        <p:spPr>
          <a:xfrm>
            <a:off x="4593402" y="1529712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6" name="Google Shape;286;p14"/>
          <p:cNvSpPr txBox="1"/>
          <p:nvPr>
            <p:ph idx="5" type="title"/>
          </p:nvPr>
        </p:nvSpPr>
        <p:spPr>
          <a:xfrm>
            <a:off x="5496777" y="1529712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7" name="Google Shape;287;p14"/>
          <p:cNvSpPr txBox="1"/>
          <p:nvPr>
            <p:ph idx="6" type="title"/>
          </p:nvPr>
        </p:nvSpPr>
        <p:spPr>
          <a:xfrm>
            <a:off x="5496777" y="1922438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8" name="Google Shape;288;p14"/>
          <p:cNvSpPr txBox="1"/>
          <p:nvPr>
            <p:ph hasCustomPrompt="1" idx="7" type="title"/>
          </p:nvPr>
        </p:nvSpPr>
        <p:spPr>
          <a:xfrm>
            <a:off x="947727" y="3043212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9" name="Google Shape;289;p14"/>
          <p:cNvSpPr txBox="1"/>
          <p:nvPr>
            <p:ph idx="8" type="title"/>
          </p:nvPr>
        </p:nvSpPr>
        <p:spPr>
          <a:xfrm>
            <a:off x="1851102" y="3043212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14"/>
          <p:cNvSpPr txBox="1"/>
          <p:nvPr>
            <p:ph idx="9" type="title"/>
          </p:nvPr>
        </p:nvSpPr>
        <p:spPr>
          <a:xfrm>
            <a:off x="1851102" y="3435938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91" name="Google Shape;291;p14"/>
          <p:cNvSpPr txBox="1"/>
          <p:nvPr>
            <p:ph hasCustomPrompt="1" idx="13" type="title"/>
          </p:nvPr>
        </p:nvSpPr>
        <p:spPr>
          <a:xfrm>
            <a:off x="4593402" y="3043212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2" name="Google Shape;292;p14"/>
          <p:cNvSpPr txBox="1"/>
          <p:nvPr>
            <p:ph idx="14" type="title"/>
          </p:nvPr>
        </p:nvSpPr>
        <p:spPr>
          <a:xfrm>
            <a:off x="5496777" y="3043212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14"/>
          <p:cNvSpPr txBox="1"/>
          <p:nvPr>
            <p:ph idx="15" type="title"/>
          </p:nvPr>
        </p:nvSpPr>
        <p:spPr>
          <a:xfrm>
            <a:off x="5496777" y="3435938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1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14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5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297" name="Google Shape;297;p15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15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300" name="Google Shape;300;p1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15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304" name="Google Shape;304;p1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7" name="Google Shape;307;p15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" name="Google Shape;308;p15"/>
            <p:cNvGrpSpPr/>
            <p:nvPr/>
          </p:nvGrpSpPr>
          <p:grpSpPr>
            <a:xfrm flipH="1">
              <a:off x="8134008" y="244769"/>
              <a:ext cx="753281" cy="753281"/>
              <a:chOff x="713388" y="3717894"/>
              <a:chExt cx="885900" cy="885900"/>
            </a:xfrm>
          </p:grpSpPr>
          <p:grpSp>
            <p:nvGrpSpPr>
              <p:cNvPr id="309" name="Google Shape;309;p15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310" name="Google Shape;310;p15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15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5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5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15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15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316" name="Google Shape;316;p15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15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18" name="Google Shape;318;p15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5"/>
          <p:cNvSpPr txBox="1"/>
          <p:nvPr>
            <p:ph hasCustomPrompt="1" type="title"/>
          </p:nvPr>
        </p:nvSpPr>
        <p:spPr>
          <a:xfrm>
            <a:off x="871527" y="1279630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15"/>
          <p:cNvSpPr txBox="1"/>
          <p:nvPr>
            <p:ph idx="2" type="title"/>
          </p:nvPr>
        </p:nvSpPr>
        <p:spPr>
          <a:xfrm>
            <a:off x="1774902" y="1279630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15"/>
          <p:cNvSpPr txBox="1"/>
          <p:nvPr>
            <p:ph idx="3" type="title"/>
          </p:nvPr>
        </p:nvSpPr>
        <p:spPr>
          <a:xfrm>
            <a:off x="1774902" y="1672356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2" name="Google Shape;322;p15"/>
          <p:cNvSpPr txBox="1"/>
          <p:nvPr>
            <p:ph hasCustomPrompt="1" idx="4" type="title"/>
          </p:nvPr>
        </p:nvSpPr>
        <p:spPr>
          <a:xfrm>
            <a:off x="4517202" y="1279630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/>
          <p:nvPr>
            <p:ph idx="5" type="title"/>
          </p:nvPr>
        </p:nvSpPr>
        <p:spPr>
          <a:xfrm>
            <a:off x="5420577" y="1279630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4" name="Google Shape;324;p15"/>
          <p:cNvSpPr txBox="1"/>
          <p:nvPr>
            <p:ph idx="6" type="title"/>
          </p:nvPr>
        </p:nvSpPr>
        <p:spPr>
          <a:xfrm>
            <a:off x="5420577" y="1672356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5" name="Google Shape;325;p15"/>
          <p:cNvSpPr txBox="1"/>
          <p:nvPr>
            <p:ph hasCustomPrompt="1" idx="7" type="title"/>
          </p:nvPr>
        </p:nvSpPr>
        <p:spPr>
          <a:xfrm>
            <a:off x="871527" y="2445400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/>
          <p:nvPr>
            <p:ph idx="8" type="title"/>
          </p:nvPr>
        </p:nvSpPr>
        <p:spPr>
          <a:xfrm>
            <a:off x="1774902" y="2462795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15"/>
          <p:cNvSpPr txBox="1"/>
          <p:nvPr>
            <p:ph idx="9" type="title"/>
          </p:nvPr>
        </p:nvSpPr>
        <p:spPr>
          <a:xfrm>
            <a:off x="1774902" y="2855522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8" name="Google Shape;328;p15"/>
          <p:cNvSpPr txBox="1"/>
          <p:nvPr>
            <p:ph hasCustomPrompt="1" idx="13" type="title"/>
          </p:nvPr>
        </p:nvSpPr>
        <p:spPr>
          <a:xfrm>
            <a:off x="4517202" y="2462795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/>
          <p:nvPr>
            <p:ph idx="14" type="title"/>
          </p:nvPr>
        </p:nvSpPr>
        <p:spPr>
          <a:xfrm>
            <a:off x="5420577" y="2462795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0" name="Google Shape;330;p15"/>
          <p:cNvSpPr txBox="1"/>
          <p:nvPr>
            <p:ph idx="15" type="title"/>
          </p:nvPr>
        </p:nvSpPr>
        <p:spPr>
          <a:xfrm>
            <a:off x="5420577" y="2855522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1" name="Google Shape;331;p15"/>
          <p:cNvSpPr txBox="1"/>
          <p:nvPr>
            <p:ph idx="1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5"/>
          <p:cNvSpPr txBox="1"/>
          <p:nvPr>
            <p:ph hasCustomPrompt="1" idx="17" type="title"/>
          </p:nvPr>
        </p:nvSpPr>
        <p:spPr>
          <a:xfrm>
            <a:off x="871527" y="3645961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15"/>
          <p:cNvSpPr txBox="1"/>
          <p:nvPr>
            <p:ph idx="18" type="title"/>
          </p:nvPr>
        </p:nvSpPr>
        <p:spPr>
          <a:xfrm>
            <a:off x="1774902" y="3645961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4" name="Google Shape;334;p15"/>
          <p:cNvSpPr txBox="1"/>
          <p:nvPr>
            <p:ph idx="19" type="title"/>
          </p:nvPr>
        </p:nvSpPr>
        <p:spPr>
          <a:xfrm>
            <a:off x="1774902" y="4038688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5" name="Google Shape;335;p15"/>
          <p:cNvSpPr txBox="1"/>
          <p:nvPr>
            <p:ph hasCustomPrompt="1" idx="20" type="title"/>
          </p:nvPr>
        </p:nvSpPr>
        <p:spPr>
          <a:xfrm>
            <a:off x="4517202" y="3645961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15"/>
          <p:cNvSpPr txBox="1"/>
          <p:nvPr>
            <p:ph idx="21" type="title"/>
          </p:nvPr>
        </p:nvSpPr>
        <p:spPr>
          <a:xfrm>
            <a:off x="5420577" y="3645961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15"/>
          <p:cNvSpPr txBox="1"/>
          <p:nvPr>
            <p:ph idx="22" type="title"/>
          </p:nvPr>
        </p:nvSpPr>
        <p:spPr>
          <a:xfrm>
            <a:off x="5420577" y="4038688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3">
  <p:cSld name="CUSTOM_14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/>
          <p:nvPr/>
        </p:nvSpPr>
        <p:spPr>
          <a:xfrm>
            <a:off x="5405825" y="19025"/>
            <a:ext cx="3709200" cy="504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 rot="-279">
            <a:off x="5390168" y="3704313"/>
            <a:ext cx="1416041" cy="1415811"/>
          </a:xfrm>
          <a:custGeom>
            <a:rect b="b" l="l" r="r" t="t"/>
            <a:pathLst>
              <a:path extrusionOk="0" h="22956" w="22956">
                <a:moveTo>
                  <a:pt x="0" y="1"/>
                </a:moveTo>
                <a:lnTo>
                  <a:pt x="0" y="22956"/>
                </a:lnTo>
                <a:lnTo>
                  <a:pt x="22956" y="2295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6"/>
          <p:cNvGrpSpPr/>
          <p:nvPr/>
        </p:nvGrpSpPr>
        <p:grpSpPr>
          <a:xfrm>
            <a:off x="92625" y="3774475"/>
            <a:ext cx="1263450" cy="1275500"/>
            <a:chOff x="-5832781" y="3586102"/>
            <a:chExt cx="1102776" cy="1113293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4895883" y="4533518"/>
              <a:ext cx="179508" cy="152246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5896560" y="3701571"/>
              <a:ext cx="1061595" cy="933962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5825074" y="3578395"/>
              <a:ext cx="17461" cy="328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16"/>
          <p:cNvSpPr/>
          <p:nvPr/>
        </p:nvSpPr>
        <p:spPr>
          <a:xfrm rot="10800000">
            <a:off x="7481850" y="350"/>
            <a:ext cx="1662000" cy="1661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"/>
          <p:cNvSpPr txBox="1"/>
          <p:nvPr>
            <p:ph hasCustomPrompt="1" type="title"/>
          </p:nvPr>
        </p:nvSpPr>
        <p:spPr>
          <a:xfrm>
            <a:off x="947727" y="1279630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6"/>
          <p:cNvSpPr txBox="1"/>
          <p:nvPr>
            <p:ph idx="2" type="title"/>
          </p:nvPr>
        </p:nvSpPr>
        <p:spPr>
          <a:xfrm>
            <a:off x="1851102" y="1279630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9" name="Google Shape;349;p16"/>
          <p:cNvSpPr txBox="1"/>
          <p:nvPr>
            <p:ph idx="3" type="title"/>
          </p:nvPr>
        </p:nvSpPr>
        <p:spPr>
          <a:xfrm>
            <a:off x="1851102" y="1672356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0" name="Google Shape;350;p16"/>
          <p:cNvSpPr txBox="1"/>
          <p:nvPr>
            <p:ph hasCustomPrompt="1" idx="4" type="title"/>
          </p:nvPr>
        </p:nvSpPr>
        <p:spPr>
          <a:xfrm>
            <a:off x="947727" y="2445400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6"/>
          <p:cNvSpPr txBox="1"/>
          <p:nvPr>
            <p:ph idx="5" type="title"/>
          </p:nvPr>
        </p:nvSpPr>
        <p:spPr>
          <a:xfrm>
            <a:off x="1851102" y="2462795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16"/>
          <p:cNvSpPr txBox="1"/>
          <p:nvPr>
            <p:ph idx="6" type="title"/>
          </p:nvPr>
        </p:nvSpPr>
        <p:spPr>
          <a:xfrm>
            <a:off x="1851102" y="2855522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3" name="Google Shape;353;p16"/>
          <p:cNvSpPr txBox="1"/>
          <p:nvPr>
            <p:ph idx="7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16"/>
          <p:cNvSpPr txBox="1"/>
          <p:nvPr>
            <p:ph hasCustomPrompt="1" idx="8" type="title"/>
          </p:nvPr>
        </p:nvSpPr>
        <p:spPr>
          <a:xfrm>
            <a:off x="947727" y="3645961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6"/>
          <p:cNvSpPr txBox="1"/>
          <p:nvPr>
            <p:ph idx="9" type="title"/>
          </p:nvPr>
        </p:nvSpPr>
        <p:spPr>
          <a:xfrm>
            <a:off x="1851102" y="3645961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6" name="Google Shape;356;p16"/>
          <p:cNvSpPr txBox="1"/>
          <p:nvPr>
            <p:ph idx="13" type="title"/>
          </p:nvPr>
        </p:nvSpPr>
        <p:spPr>
          <a:xfrm>
            <a:off x="1851102" y="4038688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357" name="Google Shape;357;p16"/>
          <p:cNvGrpSpPr/>
          <p:nvPr/>
        </p:nvGrpSpPr>
        <p:grpSpPr>
          <a:xfrm rot="-5400000">
            <a:off x="7664359" y="25980"/>
            <a:ext cx="1457743" cy="1443829"/>
            <a:chOff x="498850" y="3195114"/>
            <a:chExt cx="1482350" cy="1468350"/>
          </a:xfrm>
        </p:grpSpPr>
        <p:sp>
          <p:nvSpPr>
            <p:cNvPr id="358" name="Google Shape;358;p16"/>
            <p:cNvSpPr/>
            <p:nvPr/>
          </p:nvSpPr>
          <p:spPr>
            <a:xfrm>
              <a:off x="1742175" y="3195114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67625" y="3419839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498850" y="4619689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16"/>
          <p:cNvSpPr/>
          <p:nvPr/>
        </p:nvSpPr>
        <p:spPr>
          <a:xfrm rot="-5400000">
            <a:off x="5390166" y="3671225"/>
            <a:ext cx="1424100" cy="1424100"/>
          </a:xfrm>
          <a:prstGeom prst="diagStripe">
            <a:avLst>
              <a:gd fmla="val 8418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 1">
  <p:cSld name="CUSTOM_15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"/>
          <p:cNvSpPr txBox="1"/>
          <p:nvPr>
            <p:ph type="title"/>
          </p:nvPr>
        </p:nvSpPr>
        <p:spPr>
          <a:xfrm>
            <a:off x="1165950" y="1028086"/>
            <a:ext cx="6812100" cy="27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5" name="Google Shape;365;p17"/>
          <p:cNvSpPr/>
          <p:nvPr/>
        </p:nvSpPr>
        <p:spPr>
          <a:xfrm rot="5400000">
            <a:off x="-75" y="200"/>
            <a:ext cx="2127900" cy="2127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17"/>
          <p:cNvGrpSpPr/>
          <p:nvPr/>
        </p:nvGrpSpPr>
        <p:grpSpPr>
          <a:xfrm>
            <a:off x="7346775" y="3359671"/>
            <a:ext cx="1698328" cy="1682289"/>
            <a:chOff x="498850" y="3224050"/>
            <a:chExt cx="1482350" cy="1468350"/>
          </a:xfrm>
        </p:grpSpPr>
        <p:sp>
          <p:nvSpPr>
            <p:cNvPr id="367" name="Google Shape;367;p17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7"/>
          <p:cNvGrpSpPr/>
          <p:nvPr/>
        </p:nvGrpSpPr>
        <p:grpSpPr>
          <a:xfrm flipH="1" rot="5400000">
            <a:off x="-8550" y="8578"/>
            <a:ext cx="1749618" cy="1733094"/>
            <a:chOff x="498850" y="3224050"/>
            <a:chExt cx="1482350" cy="1468350"/>
          </a:xfrm>
        </p:grpSpPr>
        <p:sp>
          <p:nvSpPr>
            <p:cNvPr id="371" name="Google Shape;371;p17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17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17"/>
          <p:cNvGrpSpPr/>
          <p:nvPr/>
        </p:nvGrpSpPr>
        <p:grpSpPr>
          <a:xfrm flipH="1">
            <a:off x="8134008" y="244769"/>
            <a:ext cx="753281" cy="753281"/>
            <a:chOff x="713388" y="3717894"/>
            <a:chExt cx="885900" cy="885900"/>
          </a:xfrm>
        </p:grpSpPr>
        <p:grpSp>
          <p:nvGrpSpPr>
            <p:cNvPr id="376" name="Google Shape;376;p17"/>
            <p:cNvGrpSpPr/>
            <p:nvPr/>
          </p:nvGrpSpPr>
          <p:grpSpPr>
            <a:xfrm>
              <a:off x="1139136" y="3851384"/>
              <a:ext cx="454563" cy="703194"/>
              <a:chOff x="1139136" y="3851384"/>
              <a:chExt cx="454563" cy="703194"/>
            </a:xfrm>
          </p:grpSpPr>
          <p:sp>
            <p:nvSpPr>
              <p:cNvPr id="377" name="Google Shape;377;p17"/>
              <p:cNvSpPr/>
              <p:nvPr/>
            </p:nvSpPr>
            <p:spPr>
              <a:xfrm>
                <a:off x="1311460" y="4104215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7" y="1"/>
                    </a:moveTo>
                    <a:lnTo>
                      <a:pt x="0" y="989"/>
                    </a:lnTo>
                    <a:lnTo>
                      <a:pt x="0" y="8001"/>
                    </a:lnTo>
                    <a:lnTo>
                      <a:pt x="977" y="7013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>
                <a:off x="1228838" y="4188069"/>
                <a:ext cx="34443" cy="282233"/>
              </a:xfrm>
              <a:custGeom>
                <a:rect b="b" l="l" r="r" t="t"/>
                <a:pathLst>
                  <a:path extrusionOk="0" h="8014" w="978">
                    <a:moveTo>
                      <a:pt x="977" y="1"/>
                    </a:moveTo>
                    <a:lnTo>
                      <a:pt x="1" y="989"/>
                    </a:lnTo>
                    <a:lnTo>
                      <a:pt x="1" y="8014"/>
                    </a:lnTo>
                    <a:lnTo>
                      <a:pt x="977" y="702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>
                <a:off x="1559292" y="3851384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0"/>
                    </a:moveTo>
                    <a:lnTo>
                      <a:pt x="0" y="988"/>
                    </a:lnTo>
                    <a:lnTo>
                      <a:pt x="0" y="8001"/>
                    </a:lnTo>
                    <a:lnTo>
                      <a:pt x="976" y="7013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7"/>
              <p:cNvSpPr/>
              <p:nvPr/>
            </p:nvSpPr>
            <p:spPr>
              <a:xfrm>
                <a:off x="1394082" y="4019938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0"/>
                    </a:moveTo>
                    <a:lnTo>
                      <a:pt x="0" y="977"/>
                    </a:lnTo>
                    <a:lnTo>
                      <a:pt x="0" y="8001"/>
                    </a:lnTo>
                    <a:lnTo>
                      <a:pt x="976" y="7013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7"/>
              <p:cNvSpPr/>
              <p:nvPr/>
            </p:nvSpPr>
            <p:spPr>
              <a:xfrm>
                <a:off x="1139136" y="4272768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1"/>
                    </a:moveTo>
                    <a:lnTo>
                      <a:pt x="0" y="977"/>
                    </a:lnTo>
                    <a:lnTo>
                      <a:pt x="0" y="8002"/>
                    </a:lnTo>
                    <a:lnTo>
                      <a:pt x="976" y="7014"/>
                    </a:lnTo>
                    <a:lnTo>
                      <a:pt x="9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>
                <a:off x="1476669" y="3935661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7" y="0"/>
                    </a:moveTo>
                    <a:lnTo>
                      <a:pt x="1" y="977"/>
                    </a:lnTo>
                    <a:lnTo>
                      <a:pt x="1" y="8001"/>
                    </a:lnTo>
                    <a:lnTo>
                      <a:pt x="977" y="7013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83" name="Google Shape;383;p17"/>
            <p:cNvCxnSpPr/>
            <p:nvPr/>
          </p:nvCxnSpPr>
          <p:spPr>
            <a:xfrm flipH="1" rot="10800000">
              <a:off x="713388" y="3717894"/>
              <a:ext cx="885900" cy="885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7"/>
            <p:cNvCxnSpPr/>
            <p:nvPr/>
          </p:nvCxnSpPr>
          <p:spPr>
            <a:xfrm flipH="1" rot="10800000">
              <a:off x="960650" y="4001657"/>
              <a:ext cx="219900" cy="219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5" name="Google Shape;385;p17"/>
          <p:cNvSpPr/>
          <p:nvPr/>
        </p:nvSpPr>
        <p:spPr>
          <a:xfrm rot="10800000">
            <a:off x="8278350" y="200"/>
            <a:ext cx="865500" cy="865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7"/>
          <p:cNvSpPr txBox="1"/>
          <p:nvPr>
            <p:ph idx="2" type="title"/>
          </p:nvPr>
        </p:nvSpPr>
        <p:spPr>
          <a:xfrm>
            <a:off x="3062400" y="3898234"/>
            <a:ext cx="30192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7" name="Google Shape;387;p17"/>
          <p:cNvSpPr/>
          <p:nvPr/>
        </p:nvSpPr>
        <p:spPr>
          <a:xfrm>
            <a:off x="444383" y="4341706"/>
            <a:ext cx="461699" cy="462070"/>
          </a:xfrm>
          <a:custGeom>
            <a:rect b="b" l="l" r="r" t="t"/>
            <a:pathLst>
              <a:path extrusionOk="0" fill="none" h="13693" w="13682">
                <a:moveTo>
                  <a:pt x="8276" y="798"/>
                </a:moveTo>
                <a:cubicBezTo>
                  <a:pt x="11621" y="1596"/>
                  <a:pt x="13681" y="4942"/>
                  <a:pt x="12883" y="8287"/>
                </a:cubicBezTo>
                <a:cubicBezTo>
                  <a:pt x="12098" y="11621"/>
                  <a:pt x="8740" y="13693"/>
                  <a:pt x="5406" y="12895"/>
                </a:cubicBezTo>
                <a:cubicBezTo>
                  <a:pt x="2061" y="12097"/>
                  <a:pt x="1" y="8752"/>
                  <a:pt x="799" y="5406"/>
                </a:cubicBezTo>
                <a:cubicBezTo>
                  <a:pt x="1584" y="2072"/>
                  <a:pt x="4942" y="0"/>
                  <a:pt x="8276" y="798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7"/>
          <p:cNvSpPr/>
          <p:nvPr/>
        </p:nvSpPr>
        <p:spPr>
          <a:xfrm>
            <a:off x="354250" y="4261450"/>
            <a:ext cx="327495" cy="327495"/>
          </a:xfrm>
          <a:custGeom>
            <a:rect b="b" l="l" r="r" t="t"/>
            <a:pathLst>
              <a:path extrusionOk="0" fill="none" h="9705" w="9705">
                <a:moveTo>
                  <a:pt x="7978" y="1727"/>
                </a:moveTo>
                <a:cubicBezTo>
                  <a:pt x="9704" y="3454"/>
                  <a:pt x="9704" y="6252"/>
                  <a:pt x="7978" y="7978"/>
                </a:cubicBezTo>
                <a:cubicBezTo>
                  <a:pt x="6251" y="9704"/>
                  <a:pt x="3454" y="9704"/>
                  <a:pt x="1727" y="7978"/>
                </a:cubicBezTo>
                <a:cubicBezTo>
                  <a:pt x="1" y="6252"/>
                  <a:pt x="1" y="3454"/>
                  <a:pt x="1727" y="1727"/>
                </a:cubicBezTo>
                <a:cubicBezTo>
                  <a:pt x="3454" y="1"/>
                  <a:pt x="6251" y="1"/>
                  <a:pt x="7978" y="1727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8"/>
          <p:cNvGrpSpPr/>
          <p:nvPr/>
        </p:nvGrpSpPr>
        <p:grpSpPr>
          <a:xfrm>
            <a:off x="2" y="0"/>
            <a:ext cx="9150699" cy="5143500"/>
            <a:chOff x="2" y="0"/>
            <a:chExt cx="9150699" cy="5143500"/>
          </a:xfrm>
        </p:grpSpPr>
        <p:sp>
          <p:nvSpPr>
            <p:cNvPr id="391" name="Google Shape;391;p18"/>
            <p:cNvSpPr/>
            <p:nvPr/>
          </p:nvSpPr>
          <p:spPr>
            <a:xfrm rot="10800000">
              <a:off x="8012296" y="83550"/>
              <a:ext cx="1080300" cy="10803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 rot="5400000">
              <a:off x="87514" y="83425"/>
              <a:ext cx="1834200" cy="1834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7629" y="83425"/>
              <a:ext cx="2703900" cy="2703900"/>
            </a:xfrm>
            <a:prstGeom prst="diagStripe">
              <a:avLst>
                <a:gd fmla="val 6797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629" y="83425"/>
              <a:ext cx="2951400" cy="2951400"/>
            </a:xfrm>
            <a:prstGeom prst="diagStripe">
              <a:avLst>
                <a:gd fmla="val 9164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18"/>
            <p:cNvGrpSpPr/>
            <p:nvPr/>
          </p:nvGrpSpPr>
          <p:grpSpPr>
            <a:xfrm>
              <a:off x="6814220" y="2822588"/>
              <a:ext cx="2336480" cy="2313973"/>
              <a:chOff x="498850" y="3224050"/>
              <a:chExt cx="1482350" cy="1468350"/>
            </a:xfrm>
          </p:grpSpPr>
          <p:sp>
            <p:nvSpPr>
              <p:cNvPr id="396" name="Google Shape;396;p1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9" name="Google Shape;399;p18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0" name="Google Shape;400;p18"/>
            <p:cNvGrpSpPr/>
            <p:nvPr/>
          </p:nvGrpSpPr>
          <p:grpSpPr>
            <a:xfrm flipH="1">
              <a:off x="7736273" y="244187"/>
              <a:ext cx="834163" cy="834075"/>
              <a:chOff x="713388" y="3717894"/>
              <a:chExt cx="885900" cy="885900"/>
            </a:xfrm>
          </p:grpSpPr>
          <p:grpSp>
            <p:nvGrpSpPr>
              <p:cNvPr id="401" name="Google Shape;401;p18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402" name="Google Shape;402;p18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18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18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18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18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18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408" name="Google Shape;408;p18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18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10" name="Google Shape;410;p18"/>
          <p:cNvSpPr txBox="1"/>
          <p:nvPr>
            <p:ph type="title"/>
          </p:nvPr>
        </p:nvSpPr>
        <p:spPr>
          <a:xfrm>
            <a:off x="2295150" y="2106078"/>
            <a:ext cx="4553700" cy="1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1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18"/>
          <p:cNvSpPr txBox="1"/>
          <p:nvPr>
            <p:ph idx="1" type="subTitle"/>
          </p:nvPr>
        </p:nvSpPr>
        <p:spPr>
          <a:xfrm>
            <a:off x="2295150" y="3192596"/>
            <a:ext cx="4553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12" name="Google Shape;412;p18"/>
          <p:cNvSpPr txBox="1"/>
          <p:nvPr>
            <p:ph hasCustomPrompt="1" idx="2" type="title"/>
          </p:nvPr>
        </p:nvSpPr>
        <p:spPr>
          <a:xfrm>
            <a:off x="3785050" y="738641"/>
            <a:ext cx="15738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/>
          <p:nvPr/>
        </p:nvSpPr>
        <p:spPr>
          <a:xfrm>
            <a:off x="0" y="1510850"/>
            <a:ext cx="5705700" cy="214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9"/>
          <p:cNvSpPr/>
          <p:nvPr/>
        </p:nvSpPr>
        <p:spPr>
          <a:xfrm flipH="1" rot="5400000">
            <a:off x="5704871" y="1509600"/>
            <a:ext cx="2142300" cy="2142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9"/>
          <p:cNvSpPr/>
          <p:nvPr/>
        </p:nvSpPr>
        <p:spPr>
          <a:xfrm flipH="1">
            <a:off x="4990872" y="1504725"/>
            <a:ext cx="2856300" cy="2142300"/>
          </a:xfrm>
          <a:prstGeom prst="parallelogram">
            <a:avLst>
              <a:gd fmla="val 983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9"/>
          <p:cNvSpPr txBox="1"/>
          <p:nvPr>
            <p:ph type="title"/>
          </p:nvPr>
        </p:nvSpPr>
        <p:spPr>
          <a:xfrm>
            <a:off x="1152150" y="1569047"/>
            <a:ext cx="4553700" cy="20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1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8" name="Google Shape;418;p19"/>
          <p:cNvSpPr txBox="1"/>
          <p:nvPr>
            <p:ph idx="1" type="subTitle"/>
          </p:nvPr>
        </p:nvSpPr>
        <p:spPr>
          <a:xfrm>
            <a:off x="1152150" y="3802196"/>
            <a:ext cx="4553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19" name="Google Shape;419;p19"/>
          <p:cNvSpPr txBox="1"/>
          <p:nvPr>
            <p:ph hasCustomPrompt="1" idx="2" type="title"/>
          </p:nvPr>
        </p:nvSpPr>
        <p:spPr>
          <a:xfrm>
            <a:off x="6550850" y="1509603"/>
            <a:ext cx="15738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420" name="Google Shape;420;p19"/>
          <p:cNvGrpSpPr/>
          <p:nvPr/>
        </p:nvGrpSpPr>
        <p:grpSpPr>
          <a:xfrm flipH="1" rot="10800000">
            <a:off x="6937077" y="-56"/>
            <a:ext cx="2207227" cy="2186353"/>
            <a:chOff x="424016" y="3149768"/>
            <a:chExt cx="1557347" cy="1542619"/>
          </a:xfrm>
        </p:grpSpPr>
        <p:sp>
          <p:nvSpPr>
            <p:cNvPr id="421" name="Google Shape;421;p19"/>
            <p:cNvSpPr/>
            <p:nvPr/>
          </p:nvSpPr>
          <p:spPr>
            <a:xfrm>
              <a:off x="1730066" y="3149768"/>
              <a:ext cx="251120" cy="212983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496261" y="3385834"/>
              <a:ext cx="1485102" cy="1306552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424016" y="4646237"/>
              <a:ext cx="24426" cy="45990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9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"/>
          <p:cNvSpPr/>
          <p:nvPr/>
        </p:nvSpPr>
        <p:spPr>
          <a:xfrm>
            <a:off x="0" y="1510850"/>
            <a:ext cx="9144000" cy="214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0"/>
          <p:cNvSpPr/>
          <p:nvPr/>
        </p:nvSpPr>
        <p:spPr>
          <a:xfrm rot="5399734">
            <a:off x="-93" y="156"/>
            <a:ext cx="2225125" cy="2224781"/>
          </a:xfrm>
          <a:custGeom>
            <a:rect b="b" l="l" r="r" t="t"/>
            <a:pathLst>
              <a:path extrusionOk="0" h="22956" w="22956">
                <a:moveTo>
                  <a:pt x="0" y="1"/>
                </a:moveTo>
                <a:lnTo>
                  <a:pt x="0" y="22956"/>
                </a:lnTo>
                <a:lnTo>
                  <a:pt x="22956" y="2295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0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0"/>
          <p:cNvSpPr txBox="1"/>
          <p:nvPr>
            <p:ph type="title"/>
          </p:nvPr>
        </p:nvSpPr>
        <p:spPr>
          <a:xfrm>
            <a:off x="3876875" y="1645247"/>
            <a:ext cx="4553700" cy="20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1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0" name="Google Shape;430;p20"/>
          <p:cNvSpPr txBox="1"/>
          <p:nvPr>
            <p:ph idx="1" type="subTitle"/>
          </p:nvPr>
        </p:nvSpPr>
        <p:spPr>
          <a:xfrm>
            <a:off x="3876875" y="3802196"/>
            <a:ext cx="4553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31" name="Google Shape;431;p20"/>
          <p:cNvSpPr txBox="1"/>
          <p:nvPr>
            <p:ph hasCustomPrompt="1" idx="2" type="title"/>
          </p:nvPr>
        </p:nvSpPr>
        <p:spPr>
          <a:xfrm>
            <a:off x="6855128" y="500311"/>
            <a:ext cx="15738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432" name="Google Shape;432;p20"/>
          <p:cNvGrpSpPr/>
          <p:nvPr/>
        </p:nvGrpSpPr>
        <p:grpSpPr>
          <a:xfrm flipH="1" rot="10800000">
            <a:off x="9085" y="12"/>
            <a:ext cx="1893349" cy="1911421"/>
            <a:chOff x="-4464146" y="3343704"/>
            <a:chExt cx="1335884" cy="1348635"/>
          </a:xfrm>
        </p:grpSpPr>
        <p:sp>
          <p:nvSpPr>
            <p:cNvPr id="433" name="Google Shape;433;p20"/>
            <p:cNvSpPr/>
            <p:nvPr/>
          </p:nvSpPr>
          <p:spPr>
            <a:xfrm rot="5400000">
              <a:off x="-3329213" y="4491270"/>
              <a:ext cx="217465" cy="184439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 rot="5400000">
              <a:off x="-4541456" y="3483579"/>
              <a:ext cx="1286071" cy="1131450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 rot="5400000">
              <a:off x="-4454699" y="3334367"/>
              <a:ext cx="21153" cy="39826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20"/>
          <p:cNvSpPr/>
          <p:nvPr/>
        </p:nvSpPr>
        <p:spPr>
          <a:xfrm>
            <a:off x="0" y="1510950"/>
            <a:ext cx="3438300" cy="363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150" y="-227"/>
            <a:ext cx="9144000" cy="5143727"/>
            <a:chOff x="-150" y="-227"/>
            <a:chExt cx="9144000" cy="5143727"/>
          </a:xfrm>
        </p:grpSpPr>
        <p:grpSp>
          <p:nvGrpSpPr>
            <p:cNvPr id="42" name="Google Shape;42;p3"/>
            <p:cNvGrpSpPr/>
            <p:nvPr/>
          </p:nvGrpSpPr>
          <p:grpSpPr>
            <a:xfrm flipH="1" rot="10800000">
              <a:off x="4506887" y="-227"/>
              <a:ext cx="1680392" cy="1664522"/>
              <a:chOff x="498850" y="3224050"/>
              <a:chExt cx="1482350" cy="146835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" name="Google Shape;46;p3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094600" y="0"/>
              <a:ext cx="3049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881575" y="2052401"/>
            <a:ext cx="53088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881575" y="3154950"/>
            <a:ext cx="4276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hasCustomPrompt="1" idx="2" type="title"/>
          </p:nvPr>
        </p:nvSpPr>
        <p:spPr>
          <a:xfrm>
            <a:off x="881575" y="719437"/>
            <a:ext cx="11379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1"/>
          <p:cNvGrpSpPr/>
          <p:nvPr/>
        </p:nvGrpSpPr>
        <p:grpSpPr>
          <a:xfrm flipH="1" rot="10800000">
            <a:off x="7043139" y="-75"/>
            <a:ext cx="2100935" cy="2081092"/>
            <a:chOff x="498850" y="3224050"/>
            <a:chExt cx="1482350" cy="1468350"/>
          </a:xfrm>
        </p:grpSpPr>
        <p:sp>
          <p:nvSpPr>
            <p:cNvPr id="439" name="Google Shape;439;p21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21"/>
          <p:cNvSpPr/>
          <p:nvPr/>
        </p:nvSpPr>
        <p:spPr>
          <a:xfrm>
            <a:off x="75" y="2638275"/>
            <a:ext cx="2505300" cy="2505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21"/>
          <p:cNvGrpSpPr/>
          <p:nvPr/>
        </p:nvGrpSpPr>
        <p:grpSpPr>
          <a:xfrm flipH="1">
            <a:off x="414" y="3062050"/>
            <a:ext cx="2100935" cy="2081092"/>
            <a:chOff x="498850" y="3224050"/>
            <a:chExt cx="1482350" cy="1468350"/>
          </a:xfrm>
        </p:grpSpPr>
        <p:sp>
          <p:nvSpPr>
            <p:cNvPr id="444" name="Google Shape;444;p21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21"/>
          <p:cNvSpPr/>
          <p:nvPr/>
        </p:nvSpPr>
        <p:spPr>
          <a:xfrm>
            <a:off x="77" y="-75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1"/>
          <p:cNvGrpSpPr/>
          <p:nvPr/>
        </p:nvGrpSpPr>
        <p:grpSpPr>
          <a:xfrm>
            <a:off x="470267" y="463417"/>
            <a:ext cx="603122" cy="585781"/>
            <a:chOff x="546392" y="539692"/>
            <a:chExt cx="603122" cy="585781"/>
          </a:xfrm>
        </p:grpSpPr>
        <p:sp>
          <p:nvSpPr>
            <p:cNvPr id="449" name="Google Shape;449;p21"/>
            <p:cNvSpPr/>
            <p:nvPr/>
          </p:nvSpPr>
          <p:spPr>
            <a:xfrm>
              <a:off x="611503" y="58703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546392" y="539692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1"/>
          <p:cNvGrpSpPr/>
          <p:nvPr/>
        </p:nvGrpSpPr>
        <p:grpSpPr>
          <a:xfrm flipH="1">
            <a:off x="6901216" y="269469"/>
            <a:ext cx="885900" cy="885900"/>
            <a:chOff x="713388" y="3717894"/>
            <a:chExt cx="885900" cy="885900"/>
          </a:xfrm>
        </p:grpSpPr>
        <p:grpSp>
          <p:nvGrpSpPr>
            <p:cNvPr id="452" name="Google Shape;452;p21"/>
            <p:cNvGrpSpPr/>
            <p:nvPr/>
          </p:nvGrpSpPr>
          <p:grpSpPr>
            <a:xfrm>
              <a:off x="1139136" y="3851384"/>
              <a:ext cx="454563" cy="703194"/>
              <a:chOff x="1139136" y="3851384"/>
              <a:chExt cx="454563" cy="703194"/>
            </a:xfrm>
          </p:grpSpPr>
          <p:sp>
            <p:nvSpPr>
              <p:cNvPr id="453" name="Google Shape;453;p21"/>
              <p:cNvSpPr/>
              <p:nvPr/>
            </p:nvSpPr>
            <p:spPr>
              <a:xfrm>
                <a:off x="1311460" y="4104215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7" y="1"/>
                    </a:moveTo>
                    <a:lnTo>
                      <a:pt x="0" y="989"/>
                    </a:lnTo>
                    <a:lnTo>
                      <a:pt x="0" y="8001"/>
                    </a:lnTo>
                    <a:lnTo>
                      <a:pt x="977" y="7013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1228838" y="4188069"/>
                <a:ext cx="34443" cy="282233"/>
              </a:xfrm>
              <a:custGeom>
                <a:rect b="b" l="l" r="r" t="t"/>
                <a:pathLst>
                  <a:path extrusionOk="0" h="8014" w="978">
                    <a:moveTo>
                      <a:pt x="977" y="1"/>
                    </a:moveTo>
                    <a:lnTo>
                      <a:pt x="1" y="989"/>
                    </a:lnTo>
                    <a:lnTo>
                      <a:pt x="1" y="8014"/>
                    </a:lnTo>
                    <a:lnTo>
                      <a:pt x="977" y="702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1559292" y="3851384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0"/>
                    </a:moveTo>
                    <a:lnTo>
                      <a:pt x="0" y="988"/>
                    </a:lnTo>
                    <a:lnTo>
                      <a:pt x="0" y="8001"/>
                    </a:lnTo>
                    <a:lnTo>
                      <a:pt x="976" y="7013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1394082" y="4019938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0"/>
                    </a:moveTo>
                    <a:lnTo>
                      <a:pt x="0" y="977"/>
                    </a:lnTo>
                    <a:lnTo>
                      <a:pt x="0" y="8001"/>
                    </a:lnTo>
                    <a:lnTo>
                      <a:pt x="976" y="7013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1139136" y="4272768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1"/>
                    </a:moveTo>
                    <a:lnTo>
                      <a:pt x="0" y="977"/>
                    </a:lnTo>
                    <a:lnTo>
                      <a:pt x="0" y="8002"/>
                    </a:lnTo>
                    <a:lnTo>
                      <a:pt x="976" y="7014"/>
                    </a:lnTo>
                    <a:lnTo>
                      <a:pt x="9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1476669" y="3935661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7" y="0"/>
                    </a:moveTo>
                    <a:lnTo>
                      <a:pt x="1" y="977"/>
                    </a:lnTo>
                    <a:lnTo>
                      <a:pt x="1" y="8001"/>
                    </a:lnTo>
                    <a:lnTo>
                      <a:pt x="977" y="7013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59" name="Google Shape;459;p21"/>
            <p:cNvCxnSpPr/>
            <p:nvPr/>
          </p:nvCxnSpPr>
          <p:spPr>
            <a:xfrm flipH="1" rot="10800000">
              <a:off x="713388" y="3717894"/>
              <a:ext cx="885900" cy="885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1"/>
            <p:cNvCxnSpPr/>
            <p:nvPr/>
          </p:nvCxnSpPr>
          <p:spPr>
            <a:xfrm flipH="1" rot="10800000">
              <a:off x="960650" y="4001657"/>
              <a:ext cx="219900" cy="219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1" name="Google Shape;461;p21"/>
          <p:cNvGrpSpPr/>
          <p:nvPr/>
        </p:nvGrpSpPr>
        <p:grpSpPr>
          <a:xfrm rot="5400000">
            <a:off x="1969413" y="4384663"/>
            <a:ext cx="475817" cy="475817"/>
            <a:chOff x="713388" y="3717894"/>
            <a:chExt cx="885900" cy="885900"/>
          </a:xfrm>
        </p:grpSpPr>
        <p:cxnSp>
          <p:nvCxnSpPr>
            <p:cNvPr id="462" name="Google Shape;462;p21"/>
            <p:cNvCxnSpPr/>
            <p:nvPr/>
          </p:nvCxnSpPr>
          <p:spPr>
            <a:xfrm flipH="1" rot="10800000">
              <a:off x="713388" y="3717894"/>
              <a:ext cx="885900" cy="885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21"/>
            <p:cNvCxnSpPr/>
            <p:nvPr/>
          </p:nvCxnSpPr>
          <p:spPr>
            <a:xfrm flipH="1" rot="10800000">
              <a:off x="847319" y="4001657"/>
              <a:ext cx="219900" cy="219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4" name="Google Shape;464;p21"/>
          <p:cNvSpPr txBox="1"/>
          <p:nvPr>
            <p:ph type="title"/>
          </p:nvPr>
        </p:nvSpPr>
        <p:spPr>
          <a:xfrm>
            <a:off x="5332405" y="3440283"/>
            <a:ext cx="27225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5" name="Google Shape;465;p21"/>
          <p:cNvSpPr txBox="1"/>
          <p:nvPr>
            <p:ph idx="2" type="title"/>
          </p:nvPr>
        </p:nvSpPr>
        <p:spPr>
          <a:xfrm>
            <a:off x="1741875" y="1748800"/>
            <a:ext cx="5660400" cy="16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2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2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2"/>
          <p:cNvSpPr/>
          <p:nvPr/>
        </p:nvSpPr>
        <p:spPr>
          <a:xfrm>
            <a:off x="100" y="1717525"/>
            <a:ext cx="9144000" cy="172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 flipH="1" rot="-5400000">
            <a:off x="6408500" y="1708225"/>
            <a:ext cx="1726800" cy="174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8142275" y="1717575"/>
            <a:ext cx="1002000" cy="172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"/>
          <p:cNvSpPr txBox="1"/>
          <p:nvPr>
            <p:ph type="title"/>
          </p:nvPr>
        </p:nvSpPr>
        <p:spPr>
          <a:xfrm>
            <a:off x="1039780" y="3733883"/>
            <a:ext cx="27225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1" name="Google Shape;471;p22"/>
          <p:cNvSpPr txBox="1"/>
          <p:nvPr>
            <p:ph idx="2" type="title"/>
          </p:nvPr>
        </p:nvSpPr>
        <p:spPr>
          <a:xfrm>
            <a:off x="1039775" y="1748800"/>
            <a:ext cx="5481300" cy="16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3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2" name="Google Shape;472;p22"/>
          <p:cNvGrpSpPr/>
          <p:nvPr/>
        </p:nvGrpSpPr>
        <p:grpSpPr>
          <a:xfrm flipH="1" rot="10800000">
            <a:off x="7278471" y="1717233"/>
            <a:ext cx="1745433" cy="1728945"/>
            <a:chOff x="769251" y="2286461"/>
            <a:chExt cx="1194030" cy="1182750"/>
          </a:xfrm>
        </p:grpSpPr>
        <p:sp>
          <p:nvSpPr>
            <p:cNvPr id="473" name="Google Shape;473;p22"/>
            <p:cNvSpPr/>
            <p:nvPr/>
          </p:nvSpPr>
          <p:spPr>
            <a:xfrm>
              <a:off x="1770692" y="2286461"/>
              <a:ext cx="192535" cy="16329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824646" y="2467472"/>
              <a:ext cx="1138635" cy="1001740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769251" y="3433921"/>
              <a:ext cx="18728" cy="35261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22"/>
          <p:cNvSpPr/>
          <p:nvPr/>
        </p:nvSpPr>
        <p:spPr>
          <a:xfrm>
            <a:off x="77" y="-75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22"/>
          <p:cNvGrpSpPr/>
          <p:nvPr/>
        </p:nvGrpSpPr>
        <p:grpSpPr>
          <a:xfrm flipH="1">
            <a:off x="124042" y="3693837"/>
            <a:ext cx="1345075" cy="1332368"/>
            <a:chOff x="769251" y="2286461"/>
            <a:chExt cx="1194030" cy="1182750"/>
          </a:xfrm>
        </p:grpSpPr>
        <p:sp>
          <p:nvSpPr>
            <p:cNvPr id="478" name="Google Shape;478;p22"/>
            <p:cNvSpPr/>
            <p:nvPr/>
          </p:nvSpPr>
          <p:spPr>
            <a:xfrm>
              <a:off x="1770692" y="2286461"/>
              <a:ext cx="192535" cy="16329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824646" y="2467472"/>
              <a:ext cx="1138635" cy="1001740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769251" y="3433921"/>
              <a:ext cx="18728" cy="35261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22"/>
          <p:cNvSpPr/>
          <p:nvPr/>
        </p:nvSpPr>
        <p:spPr>
          <a:xfrm>
            <a:off x="8318920" y="521196"/>
            <a:ext cx="457800" cy="458168"/>
          </a:xfrm>
          <a:custGeom>
            <a:rect b="b" l="l" r="r" t="t"/>
            <a:pathLst>
              <a:path extrusionOk="0" fill="none" h="13693" w="13682">
                <a:moveTo>
                  <a:pt x="8276" y="798"/>
                </a:moveTo>
                <a:cubicBezTo>
                  <a:pt x="11621" y="1596"/>
                  <a:pt x="13681" y="4942"/>
                  <a:pt x="12883" y="8287"/>
                </a:cubicBezTo>
                <a:cubicBezTo>
                  <a:pt x="12098" y="11621"/>
                  <a:pt x="8740" y="13693"/>
                  <a:pt x="5406" y="12895"/>
                </a:cubicBezTo>
                <a:cubicBezTo>
                  <a:pt x="2061" y="12097"/>
                  <a:pt x="1" y="8752"/>
                  <a:pt x="799" y="5406"/>
                </a:cubicBezTo>
                <a:cubicBezTo>
                  <a:pt x="1584" y="2072"/>
                  <a:pt x="4942" y="0"/>
                  <a:pt x="8276" y="798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8234400" y="457200"/>
            <a:ext cx="324729" cy="324729"/>
          </a:xfrm>
          <a:custGeom>
            <a:rect b="b" l="l" r="r" t="t"/>
            <a:pathLst>
              <a:path extrusionOk="0" fill="none" h="9705" w="9705">
                <a:moveTo>
                  <a:pt x="7978" y="1727"/>
                </a:moveTo>
                <a:cubicBezTo>
                  <a:pt x="9704" y="3454"/>
                  <a:pt x="9704" y="6252"/>
                  <a:pt x="7978" y="7978"/>
                </a:cubicBezTo>
                <a:cubicBezTo>
                  <a:pt x="6251" y="9704"/>
                  <a:pt x="3454" y="9704"/>
                  <a:pt x="1727" y="7978"/>
                </a:cubicBezTo>
                <a:cubicBezTo>
                  <a:pt x="1" y="6252"/>
                  <a:pt x="1" y="3454"/>
                  <a:pt x="1727" y="1727"/>
                </a:cubicBezTo>
                <a:cubicBezTo>
                  <a:pt x="3454" y="1"/>
                  <a:pt x="6251" y="1"/>
                  <a:pt x="7978" y="1727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4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3"/>
          <p:cNvSpPr/>
          <p:nvPr/>
        </p:nvSpPr>
        <p:spPr>
          <a:xfrm>
            <a:off x="100" y="1927925"/>
            <a:ext cx="9144000" cy="126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 rot="-5400000">
            <a:off x="-1576950" y="1566000"/>
            <a:ext cx="5146800" cy="201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23"/>
          <p:cNvGrpSpPr/>
          <p:nvPr/>
        </p:nvGrpSpPr>
        <p:grpSpPr>
          <a:xfrm>
            <a:off x="-249" y="-1650"/>
            <a:ext cx="9144251" cy="5146800"/>
            <a:chOff x="-249" y="-1650"/>
            <a:chExt cx="9144251" cy="5146800"/>
          </a:xfrm>
        </p:grpSpPr>
        <p:sp>
          <p:nvSpPr>
            <p:cNvPr id="487" name="Google Shape;487;p23"/>
            <p:cNvSpPr/>
            <p:nvPr/>
          </p:nvSpPr>
          <p:spPr>
            <a:xfrm rot="5400000">
              <a:off x="-249" y="99"/>
              <a:ext cx="2115000" cy="2115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0" y="3028625"/>
              <a:ext cx="2115000" cy="2115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9" name="Google Shape;489;p23"/>
            <p:cNvGrpSpPr/>
            <p:nvPr/>
          </p:nvGrpSpPr>
          <p:grpSpPr>
            <a:xfrm rot="5400000">
              <a:off x="68751" y="3452570"/>
              <a:ext cx="1622284" cy="1606815"/>
              <a:chOff x="498850" y="3224050"/>
              <a:chExt cx="1482350" cy="1468350"/>
            </a:xfrm>
          </p:grpSpPr>
          <p:sp>
            <p:nvSpPr>
              <p:cNvPr id="490" name="Google Shape;490;p2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3" name="Google Shape;493;p23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23"/>
            <p:cNvGrpSpPr/>
            <p:nvPr/>
          </p:nvGrpSpPr>
          <p:grpSpPr>
            <a:xfrm flipH="1" rot="5400000">
              <a:off x="306016" y="269469"/>
              <a:ext cx="885900" cy="885900"/>
              <a:chOff x="713388" y="3717894"/>
              <a:chExt cx="885900" cy="885900"/>
            </a:xfrm>
          </p:grpSpPr>
          <p:grpSp>
            <p:nvGrpSpPr>
              <p:cNvPr id="495" name="Google Shape;495;p23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496" name="Google Shape;496;p23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23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23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502" name="Google Shape;502;p23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23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04" name="Google Shape;504;p23"/>
            <p:cNvSpPr/>
            <p:nvPr/>
          </p:nvSpPr>
          <p:spPr>
            <a:xfrm rot="-5400000">
              <a:off x="6403675" y="2404950"/>
              <a:ext cx="5146800" cy="33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23"/>
          <p:cNvSpPr txBox="1"/>
          <p:nvPr>
            <p:ph type="title"/>
          </p:nvPr>
        </p:nvSpPr>
        <p:spPr>
          <a:xfrm>
            <a:off x="4190400" y="1979654"/>
            <a:ext cx="4410900" cy="12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6" name="Google Shape;506;p23"/>
          <p:cNvSpPr txBox="1"/>
          <p:nvPr>
            <p:ph idx="1" type="subTitle"/>
          </p:nvPr>
        </p:nvSpPr>
        <p:spPr>
          <a:xfrm>
            <a:off x="4190400" y="3255421"/>
            <a:ext cx="42402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4_2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4"/>
          <p:cNvSpPr/>
          <p:nvPr/>
        </p:nvSpPr>
        <p:spPr>
          <a:xfrm>
            <a:off x="5809500" y="0"/>
            <a:ext cx="3325200" cy="51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4"/>
          <p:cNvSpPr/>
          <p:nvPr/>
        </p:nvSpPr>
        <p:spPr>
          <a:xfrm>
            <a:off x="5931400" y="3974600"/>
            <a:ext cx="3090900" cy="104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4"/>
          <p:cNvSpPr/>
          <p:nvPr/>
        </p:nvSpPr>
        <p:spPr>
          <a:xfrm>
            <a:off x="100" y="1927925"/>
            <a:ext cx="9144000" cy="126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4"/>
          <p:cNvSpPr txBox="1"/>
          <p:nvPr>
            <p:ph type="title"/>
          </p:nvPr>
        </p:nvSpPr>
        <p:spPr>
          <a:xfrm>
            <a:off x="987000" y="1979654"/>
            <a:ext cx="4410900" cy="12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2" name="Google Shape;512;p24"/>
          <p:cNvSpPr txBox="1"/>
          <p:nvPr>
            <p:ph idx="1" type="subTitle"/>
          </p:nvPr>
        </p:nvSpPr>
        <p:spPr>
          <a:xfrm>
            <a:off x="987000" y="3255421"/>
            <a:ext cx="42402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13" name="Google Shape;513;p24"/>
          <p:cNvGrpSpPr/>
          <p:nvPr/>
        </p:nvGrpSpPr>
        <p:grpSpPr>
          <a:xfrm>
            <a:off x="5809488" y="3536425"/>
            <a:ext cx="1622537" cy="1607367"/>
            <a:chOff x="-260011" y="3579180"/>
            <a:chExt cx="1123796" cy="1113289"/>
          </a:xfrm>
        </p:grpSpPr>
        <p:sp>
          <p:nvSpPr>
            <p:cNvPr id="514" name="Google Shape;514;p24"/>
            <p:cNvSpPr/>
            <p:nvPr/>
          </p:nvSpPr>
          <p:spPr>
            <a:xfrm flipH="1">
              <a:off x="-260011" y="3579180"/>
              <a:ext cx="181205" cy="153706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 flipH="1">
              <a:off x="-259985" y="3749553"/>
              <a:ext cx="1071631" cy="942916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 flipH="1">
              <a:off x="846160" y="4659204"/>
              <a:ext cx="17626" cy="33190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4"/>
          <p:cNvGrpSpPr/>
          <p:nvPr/>
        </p:nvGrpSpPr>
        <p:grpSpPr>
          <a:xfrm>
            <a:off x="4941525" y="845025"/>
            <a:ext cx="654275" cy="631175"/>
            <a:chOff x="4941525" y="845025"/>
            <a:chExt cx="654275" cy="631175"/>
          </a:xfrm>
        </p:grpSpPr>
        <p:sp>
          <p:nvSpPr>
            <p:cNvPr id="518" name="Google Shape;518;p24"/>
            <p:cNvSpPr/>
            <p:nvPr/>
          </p:nvSpPr>
          <p:spPr>
            <a:xfrm flipH="1">
              <a:off x="5117450" y="1091300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7" y="1"/>
                  </a:moveTo>
                  <a:lnTo>
                    <a:pt x="0" y="989"/>
                  </a:lnTo>
                  <a:lnTo>
                    <a:pt x="0" y="8001"/>
                  </a:lnTo>
                  <a:lnTo>
                    <a:pt x="977" y="7013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 flipH="1">
              <a:off x="5176075" y="1150825"/>
              <a:ext cx="24450" cy="200350"/>
            </a:xfrm>
            <a:custGeom>
              <a:rect b="b" l="l" r="r" t="t"/>
              <a:pathLst>
                <a:path extrusionOk="0" h="8014" w="978">
                  <a:moveTo>
                    <a:pt x="977" y="1"/>
                  </a:moveTo>
                  <a:lnTo>
                    <a:pt x="1" y="989"/>
                  </a:lnTo>
                  <a:lnTo>
                    <a:pt x="1" y="8014"/>
                  </a:lnTo>
                  <a:lnTo>
                    <a:pt x="977" y="7025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 flipH="1">
              <a:off x="4941525" y="911825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0"/>
                  </a:moveTo>
                  <a:lnTo>
                    <a:pt x="0" y="988"/>
                  </a:lnTo>
                  <a:lnTo>
                    <a:pt x="0" y="8001"/>
                  </a:lnTo>
                  <a:lnTo>
                    <a:pt x="976" y="701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 flipH="1">
              <a:off x="5058800" y="1031475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0"/>
                  </a:moveTo>
                  <a:lnTo>
                    <a:pt x="0" y="977"/>
                  </a:lnTo>
                  <a:lnTo>
                    <a:pt x="0" y="8001"/>
                  </a:lnTo>
                  <a:lnTo>
                    <a:pt x="976" y="701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 flipH="1">
              <a:off x="5239775" y="1210950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1"/>
                  </a:moveTo>
                  <a:lnTo>
                    <a:pt x="0" y="977"/>
                  </a:lnTo>
                  <a:lnTo>
                    <a:pt x="0" y="8002"/>
                  </a:lnTo>
                  <a:lnTo>
                    <a:pt x="976" y="701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 flipH="1">
              <a:off x="5000175" y="971650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7" y="0"/>
                  </a:moveTo>
                  <a:lnTo>
                    <a:pt x="1" y="977"/>
                  </a:lnTo>
                  <a:lnTo>
                    <a:pt x="1" y="8001"/>
                  </a:lnTo>
                  <a:lnTo>
                    <a:pt x="977" y="701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 flipH="1">
              <a:off x="4962925" y="845025"/>
              <a:ext cx="632875" cy="631175"/>
            </a:xfrm>
            <a:custGeom>
              <a:rect b="b" l="l" r="r" t="t"/>
              <a:pathLst>
                <a:path extrusionOk="0" h="25247" w="25315">
                  <a:moveTo>
                    <a:pt x="25106" y="0"/>
                  </a:moveTo>
                  <a:cubicBezTo>
                    <a:pt x="25071" y="0"/>
                    <a:pt x="25035" y="16"/>
                    <a:pt x="25004" y="53"/>
                  </a:cubicBezTo>
                  <a:lnTo>
                    <a:pt x="48" y="25008"/>
                  </a:lnTo>
                  <a:cubicBezTo>
                    <a:pt x="0" y="25068"/>
                    <a:pt x="0" y="25151"/>
                    <a:pt x="48" y="25211"/>
                  </a:cubicBezTo>
                  <a:cubicBezTo>
                    <a:pt x="72" y="25234"/>
                    <a:pt x="108" y="25246"/>
                    <a:pt x="143" y="25246"/>
                  </a:cubicBezTo>
                  <a:cubicBezTo>
                    <a:pt x="179" y="25246"/>
                    <a:pt x="215" y="25234"/>
                    <a:pt x="250" y="25211"/>
                  </a:cubicBezTo>
                  <a:lnTo>
                    <a:pt x="25206" y="255"/>
                  </a:lnTo>
                  <a:cubicBezTo>
                    <a:pt x="25315" y="155"/>
                    <a:pt x="25217" y="0"/>
                    <a:pt x="25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 flipH="1">
              <a:off x="5306175" y="1102225"/>
              <a:ext cx="81575" cy="79300"/>
            </a:xfrm>
            <a:custGeom>
              <a:rect b="b" l="l" r="r" t="t"/>
              <a:pathLst>
                <a:path extrusionOk="0" h="3172" w="3263">
                  <a:moveTo>
                    <a:pt x="3072" y="1"/>
                  </a:moveTo>
                  <a:cubicBezTo>
                    <a:pt x="3041" y="1"/>
                    <a:pt x="3008" y="12"/>
                    <a:pt x="2977" y="40"/>
                  </a:cubicBezTo>
                  <a:lnTo>
                    <a:pt x="84" y="2933"/>
                  </a:lnTo>
                  <a:cubicBezTo>
                    <a:pt x="1" y="3028"/>
                    <a:pt x="60" y="3159"/>
                    <a:pt x="180" y="3171"/>
                  </a:cubicBezTo>
                  <a:cubicBezTo>
                    <a:pt x="215" y="3171"/>
                    <a:pt x="251" y="3159"/>
                    <a:pt x="275" y="3135"/>
                  </a:cubicBezTo>
                  <a:lnTo>
                    <a:pt x="3180" y="230"/>
                  </a:lnTo>
                  <a:cubicBezTo>
                    <a:pt x="3262" y="130"/>
                    <a:pt x="3176" y="1"/>
                    <a:pt x="3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4"/>
          <p:cNvGrpSpPr/>
          <p:nvPr/>
        </p:nvGrpSpPr>
        <p:grpSpPr>
          <a:xfrm>
            <a:off x="4526050" y="84498"/>
            <a:ext cx="1283450" cy="1295320"/>
            <a:chOff x="4526050" y="84498"/>
            <a:chExt cx="1283450" cy="1295320"/>
          </a:xfrm>
        </p:grpSpPr>
        <p:sp>
          <p:nvSpPr>
            <p:cNvPr id="527" name="Google Shape;527;p24"/>
            <p:cNvSpPr/>
            <p:nvPr/>
          </p:nvSpPr>
          <p:spPr>
            <a:xfrm rot="-5400000">
              <a:off x="4510248" y="100300"/>
              <a:ext cx="208910" cy="177306"/>
            </a:xfrm>
            <a:custGeom>
              <a:rect b="b" l="l" r="r" t="t"/>
              <a:pathLst>
                <a:path extrusionOk="0" h="4275" w="5037">
                  <a:moveTo>
                    <a:pt x="4311" y="0"/>
                  </a:moveTo>
                  <a:lnTo>
                    <a:pt x="3787" y="524"/>
                  </a:lnTo>
                  <a:lnTo>
                    <a:pt x="3787" y="1060"/>
                  </a:lnTo>
                  <a:cubicBezTo>
                    <a:pt x="3799" y="1905"/>
                    <a:pt x="3846" y="2750"/>
                    <a:pt x="3870" y="3596"/>
                  </a:cubicBezTo>
                  <a:lnTo>
                    <a:pt x="3870" y="3941"/>
                  </a:lnTo>
                  <a:cubicBezTo>
                    <a:pt x="3686" y="3947"/>
                    <a:pt x="3504" y="3950"/>
                    <a:pt x="3321" y="3950"/>
                  </a:cubicBezTo>
                  <a:cubicBezTo>
                    <a:pt x="3138" y="3950"/>
                    <a:pt x="2953" y="3947"/>
                    <a:pt x="2763" y="3941"/>
                  </a:cubicBezTo>
                  <a:cubicBezTo>
                    <a:pt x="2799" y="3119"/>
                    <a:pt x="2822" y="2298"/>
                    <a:pt x="2834" y="1476"/>
                  </a:cubicBezTo>
                  <a:lnTo>
                    <a:pt x="2834" y="1476"/>
                  </a:lnTo>
                  <a:lnTo>
                    <a:pt x="2370" y="1941"/>
                  </a:lnTo>
                  <a:cubicBezTo>
                    <a:pt x="2382" y="2488"/>
                    <a:pt x="2406" y="3036"/>
                    <a:pt x="2418" y="3572"/>
                  </a:cubicBezTo>
                  <a:lnTo>
                    <a:pt x="2418" y="3905"/>
                  </a:lnTo>
                  <a:cubicBezTo>
                    <a:pt x="2216" y="3939"/>
                    <a:pt x="2015" y="3953"/>
                    <a:pt x="1814" y="3953"/>
                  </a:cubicBezTo>
                  <a:cubicBezTo>
                    <a:pt x="1658" y="3953"/>
                    <a:pt x="1502" y="3945"/>
                    <a:pt x="1346" y="3929"/>
                  </a:cubicBezTo>
                  <a:cubicBezTo>
                    <a:pt x="1346" y="3608"/>
                    <a:pt x="1346" y="3274"/>
                    <a:pt x="1358" y="2953"/>
                  </a:cubicBezTo>
                  <a:lnTo>
                    <a:pt x="1358" y="2953"/>
                  </a:lnTo>
                  <a:lnTo>
                    <a:pt x="941" y="3369"/>
                  </a:lnTo>
                  <a:lnTo>
                    <a:pt x="953" y="3917"/>
                  </a:lnTo>
                  <a:cubicBezTo>
                    <a:pt x="751" y="3941"/>
                    <a:pt x="560" y="3953"/>
                    <a:pt x="358" y="3953"/>
                  </a:cubicBezTo>
                  <a:lnTo>
                    <a:pt x="1" y="4274"/>
                  </a:lnTo>
                  <a:lnTo>
                    <a:pt x="5037" y="4191"/>
                  </a:lnTo>
                  <a:lnTo>
                    <a:pt x="5037" y="3929"/>
                  </a:lnTo>
                  <a:lnTo>
                    <a:pt x="4215" y="3929"/>
                  </a:lnTo>
                  <a:cubicBezTo>
                    <a:pt x="4275" y="2762"/>
                    <a:pt x="4311" y="1310"/>
                    <a:pt x="4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 rot="-5400000">
              <a:off x="4648257" y="158814"/>
              <a:ext cx="1235540" cy="1086935"/>
            </a:xfrm>
            <a:custGeom>
              <a:rect b="b" l="l" r="r" t="t"/>
              <a:pathLst>
                <a:path extrusionOk="0" h="26207" w="29790">
                  <a:moveTo>
                    <a:pt x="18360" y="6966"/>
                  </a:moveTo>
                  <a:lnTo>
                    <a:pt x="24313" y="7073"/>
                  </a:lnTo>
                  <a:lnTo>
                    <a:pt x="24313" y="7930"/>
                  </a:lnTo>
                  <a:lnTo>
                    <a:pt x="18360" y="8025"/>
                  </a:lnTo>
                  <a:cubicBezTo>
                    <a:pt x="18312" y="7680"/>
                    <a:pt x="18312" y="7323"/>
                    <a:pt x="18348" y="6966"/>
                  </a:cubicBezTo>
                  <a:close/>
                  <a:moveTo>
                    <a:pt x="18431" y="8418"/>
                  </a:moveTo>
                  <a:lnTo>
                    <a:pt x="24301" y="8526"/>
                  </a:lnTo>
                  <a:lnTo>
                    <a:pt x="24301" y="9383"/>
                  </a:lnTo>
                  <a:lnTo>
                    <a:pt x="18431" y="9478"/>
                  </a:lnTo>
                  <a:lnTo>
                    <a:pt x="18431" y="8418"/>
                  </a:lnTo>
                  <a:close/>
                  <a:moveTo>
                    <a:pt x="18336" y="9847"/>
                  </a:moveTo>
                  <a:cubicBezTo>
                    <a:pt x="19336" y="9871"/>
                    <a:pt x="20336" y="9919"/>
                    <a:pt x="21336" y="9930"/>
                  </a:cubicBezTo>
                  <a:cubicBezTo>
                    <a:pt x="21666" y="9934"/>
                    <a:pt x="21975" y="9936"/>
                    <a:pt x="22285" y="9936"/>
                  </a:cubicBezTo>
                  <a:cubicBezTo>
                    <a:pt x="22905" y="9936"/>
                    <a:pt x="23527" y="9930"/>
                    <a:pt x="24313" y="9930"/>
                  </a:cubicBezTo>
                  <a:lnTo>
                    <a:pt x="24313" y="10823"/>
                  </a:lnTo>
                  <a:lnTo>
                    <a:pt x="18336" y="10931"/>
                  </a:lnTo>
                  <a:lnTo>
                    <a:pt x="18336" y="10407"/>
                  </a:lnTo>
                  <a:lnTo>
                    <a:pt x="18336" y="9847"/>
                  </a:lnTo>
                  <a:close/>
                  <a:moveTo>
                    <a:pt x="25635" y="5073"/>
                  </a:moveTo>
                  <a:cubicBezTo>
                    <a:pt x="25635" y="5304"/>
                    <a:pt x="25635" y="5329"/>
                    <a:pt x="25635" y="5329"/>
                  </a:cubicBezTo>
                  <a:cubicBezTo>
                    <a:pt x="25635" y="5331"/>
                    <a:pt x="25635" y="5337"/>
                    <a:pt x="25635" y="5347"/>
                  </a:cubicBezTo>
                  <a:cubicBezTo>
                    <a:pt x="25635" y="6359"/>
                    <a:pt x="25635" y="7394"/>
                    <a:pt x="25658" y="8395"/>
                  </a:cubicBezTo>
                  <a:cubicBezTo>
                    <a:pt x="25670" y="9204"/>
                    <a:pt x="25706" y="10014"/>
                    <a:pt x="25730" y="10812"/>
                  </a:cubicBezTo>
                  <a:lnTo>
                    <a:pt x="25730" y="11157"/>
                  </a:lnTo>
                  <a:cubicBezTo>
                    <a:pt x="25697" y="11158"/>
                    <a:pt x="25663" y="11158"/>
                    <a:pt x="25630" y="11158"/>
                  </a:cubicBezTo>
                  <a:cubicBezTo>
                    <a:pt x="25296" y="11158"/>
                    <a:pt x="24971" y="11108"/>
                    <a:pt x="24646" y="11097"/>
                  </a:cubicBezTo>
                  <a:cubicBezTo>
                    <a:pt x="24682" y="9097"/>
                    <a:pt x="24706" y="7025"/>
                    <a:pt x="24742" y="5073"/>
                  </a:cubicBezTo>
                  <a:close/>
                  <a:moveTo>
                    <a:pt x="27075" y="5204"/>
                  </a:moveTo>
                  <a:cubicBezTo>
                    <a:pt x="27075" y="5287"/>
                    <a:pt x="27087" y="5358"/>
                    <a:pt x="27087" y="5430"/>
                  </a:cubicBezTo>
                  <a:cubicBezTo>
                    <a:pt x="27087" y="6406"/>
                    <a:pt x="27087" y="7383"/>
                    <a:pt x="27099" y="8359"/>
                  </a:cubicBezTo>
                  <a:cubicBezTo>
                    <a:pt x="27111" y="9180"/>
                    <a:pt x="27147" y="10073"/>
                    <a:pt x="27171" y="10895"/>
                  </a:cubicBezTo>
                  <a:lnTo>
                    <a:pt x="27171" y="11335"/>
                  </a:lnTo>
                  <a:lnTo>
                    <a:pt x="26087" y="11335"/>
                  </a:lnTo>
                  <a:cubicBezTo>
                    <a:pt x="26123" y="8978"/>
                    <a:pt x="26158" y="7287"/>
                    <a:pt x="26194" y="5275"/>
                  </a:cubicBezTo>
                  <a:cubicBezTo>
                    <a:pt x="26313" y="5275"/>
                    <a:pt x="26456" y="5228"/>
                    <a:pt x="26599" y="5228"/>
                  </a:cubicBezTo>
                  <a:cubicBezTo>
                    <a:pt x="26754" y="5228"/>
                    <a:pt x="26897" y="5204"/>
                    <a:pt x="27075" y="5204"/>
                  </a:cubicBezTo>
                  <a:close/>
                  <a:moveTo>
                    <a:pt x="28611" y="5073"/>
                  </a:moveTo>
                  <a:lnTo>
                    <a:pt x="28611" y="5442"/>
                  </a:lnTo>
                  <a:cubicBezTo>
                    <a:pt x="28611" y="6382"/>
                    <a:pt x="28564" y="7323"/>
                    <a:pt x="28587" y="8252"/>
                  </a:cubicBezTo>
                  <a:cubicBezTo>
                    <a:pt x="28599" y="9109"/>
                    <a:pt x="28611" y="10050"/>
                    <a:pt x="28635" y="10907"/>
                  </a:cubicBezTo>
                  <a:cubicBezTo>
                    <a:pt x="28635" y="11014"/>
                    <a:pt x="28623" y="10943"/>
                    <a:pt x="28623" y="11335"/>
                  </a:cubicBezTo>
                  <a:lnTo>
                    <a:pt x="27516" y="11335"/>
                  </a:lnTo>
                  <a:cubicBezTo>
                    <a:pt x="27599" y="8978"/>
                    <a:pt x="27635" y="7025"/>
                    <a:pt x="27611" y="5073"/>
                  </a:cubicBezTo>
                  <a:close/>
                  <a:moveTo>
                    <a:pt x="18431" y="12859"/>
                  </a:moveTo>
                  <a:lnTo>
                    <a:pt x="18431" y="13943"/>
                  </a:lnTo>
                  <a:cubicBezTo>
                    <a:pt x="16926" y="13879"/>
                    <a:pt x="15415" y="13836"/>
                    <a:pt x="13906" y="13836"/>
                  </a:cubicBezTo>
                  <a:cubicBezTo>
                    <a:pt x="13458" y="13836"/>
                    <a:pt x="13009" y="13839"/>
                    <a:pt x="12562" y="13848"/>
                  </a:cubicBezTo>
                  <a:lnTo>
                    <a:pt x="12562" y="12955"/>
                  </a:lnTo>
                  <a:lnTo>
                    <a:pt x="18431" y="12859"/>
                  </a:lnTo>
                  <a:close/>
                  <a:moveTo>
                    <a:pt x="18443" y="14300"/>
                  </a:moveTo>
                  <a:lnTo>
                    <a:pt x="18443" y="15384"/>
                  </a:lnTo>
                  <a:cubicBezTo>
                    <a:pt x="16880" y="15317"/>
                    <a:pt x="15324" y="15281"/>
                    <a:pt x="13571" y="15281"/>
                  </a:cubicBezTo>
                  <a:cubicBezTo>
                    <a:pt x="13122" y="15281"/>
                    <a:pt x="12659" y="15283"/>
                    <a:pt x="12181" y="15288"/>
                  </a:cubicBezTo>
                  <a:lnTo>
                    <a:pt x="12181" y="14395"/>
                  </a:lnTo>
                  <a:cubicBezTo>
                    <a:pt x="14526" y="14360"/>
                    <a:pt x="16479" y="14336"/>
                    <a:pt x="18443" y="14300"/>
                  </a:cubicBezTo>
                  <a:close/>
                  <a:moveTo>
                    <a:pt x="18431" y="15753"/>
                  </a:moveTo>
                  <a:lnTo>
                    <a:pt x="18431" y="16812"/>
                  </a:lnTo>
                  <a:cubicBezTo>
                    <a:pt x="16479" y="16788"/>
                    <a:pt x="14514" y="16753"/>
                    <a:pt x="12169" y="16717"/>
                  </a:cubicBezTo>
                  <a:lnTo>
                    <a:pt x="12169" y="15848"/>
                  </a:lnTo>
                  <a:cubicBezTo>
                    <a:pt x="14514" y="15824"/>
                    <a:pt x="16479" y="15788"/>
                    <a:pt x="18431" y="15753"/>
                  </a:cubicBezTo>
                  <a:close/>
                  <a:moveTo>
                    <a:pt x="19622" y="11335"/>
                  </a:moveTo>
                  <a:cubicBezTo>
                    <a:pt x="19586" y="13288"/>
                    <a:pt x="19562" y="15253"/>
                    <a:pt x="19527" y="17205"/>
                  </a:cubicBezTo>
                  <a:lnTo>
                    <a:pt x="18634" y="17205"/>
                  </a:lnTo>
                  <a:lnTo>
                    <a:pt x="18634" y="16967"/>
                  </a:lnTo>
                  <a:cubicBezTo>
                    <a:pt x="18622" y="15681"/>
                    <a:pt x="18622" y="14383"/>
                    <a:pt x="18610" y="13098"/>
                  </a:cubicBezTo>
                  <a:cubicBezTo>
                    <a:pt x="18598" y="12562"/>
                    <a:pt x="18562" y="12086"/>
                    <a:pt x="18538" y="11550"/>
                  </a:cubicBezTo>
                  <a:cubicBezTo>
                    <a:pt x="18538" y="11466"/>
                    <a:pt x="18538" y="11335"/>
                    <a:pt x="18538" y="11335"/>
                  </a:cubicBezTo>
                  <a:close/>
                  <a:moveTo>
                    <a:pt x="20681" y="11184"/>
                  </a:moveTo>
                  <a:cubicBezTo>
                    <a:pt x="20817" y="11184"/>
                    <a:pt x="20952" y="11191"/>
                    <a:pt x="21086" y="11204"/>
                  </a:cubicBezTo>
                  <a:cubicBezTo>
                    <a:pt x="21086" y="11859"/>
                    <a:pt x="21039" y="12502"/>
                    <a:pt x="21027" y="13157"/>
                  </a:cubicBezTo>
                  <a:cubicBezTo>
                    <a:pt x="21027" y="13812"/>
                    <a:pt x="21015" y="14514"/>
                    <a:pt x="21015" y="15193"/>
                  </a:cubicBezTo>
                  <a:cubicBezTo>
                    <a:pt x="21015" y="15860"/>
                    <a:pt x="21003" y="16419"/>
                    <a:pt x="21003" y="17205"/>
                  </a:cubicBezTo>
                  <a:lnTo>
                    <a:pt x="20110" y="17205"/>
                  </a:lnTo>
                  <a:cubicBezTo>
                    <a:pt x="20074" y="15253"/>
                    <a:pt x="20039" y="13217"/>
                    <a:pt x="20003" y="11240"/>
                  </a:cubicBezTo>
                  <a:cubicBezTo>
                    <a:pt x="20226" y="11203"/>
                    <a:pt x="20454" y="11184"/>
                    <a:pt x="20681" y="11184"/>
                  </a:cubicBezTo>
                  <a:close/>
                  <a:moveTo>
                    <a:pt x="21990" y="11204"/>
                  </a:moveTo>
                  <a:cubicBezTo>
                    <a:pt x="22167" y="11204"/>
                    <a:pt x="22343" y="11216"/>
                    <a:pt x="22515" y="11240"/>
                  </a:cubicBezTo>
                  <a:cubicBezTo>
                    <a:pt x="22491" y="13217"/>
                    <a:pt x="22456" y="15241"/>
                    <a:pt x="22420" y="17205"/>
                  </a:cubicBezTo>
                  <a:lnTo>
                    <a:pt x="21563" y="17205"/>
                  </a:lnTo>
                  <a:cubicBezTo>
                    <a:pt x="21527" y="15253"/>
                    <a:pt x="21491" y="13217"/>
                    <a:pt x="21456" y="11240"/>
                  </a:cubicBezTo>
                  <a:cubicBezTo>
                    <a:pt x="21634" y="11216"/>
                    <a:pt x="21813" y="11204"/>
                    <a:pt x="21990" y="11204"/>
                  </a:cubicBezTo>
                  <a:close/>
                  <a:moveTo>
                    <a:pt x="23968" y="11335"/>
                  </a:moveTo>
                  <a:cubicBezTo>
                    <a:pt x="23932" y="13288"/>
                    <a:pt x="23908" y="15217"/>
                    <a:pt x="23872" y="17217"/>
                  </a:cubicBezTo>
                  <a:cubicBezTo>
                    <a:pt x="23742" y="17217"/>
                    <a:pt x="23599" y="17181"/>
                    <a:pt x="23456" y="17181"/>
                  </a:cubicBezTo>
                  <a:cubicBezTo>
                    <a:pt x="23313" y="17181"/>
                    <a:pt x="23158" y="17169"/>
                    <a:pt x="22991" y="17169"/>
                  </a:cubicBezTo>
                  <a:cubicBezTo>
                    <a:pt x="22991" y="17098"/>
                    <a:pt x="22980" y="17038"/>
                    <a:pt x="22980" y="16979"/>
                  </a:cubicBezTo>
                  <a:cubicBezTo>
                    <a:pt x="22968" y="15574"/>
                    <a:pt x="22956" y="14169"/>
                    <a:pt x="22944" y="12764"/>
                  </a:cubicBezTo>
                  <a:cubicBezTo>
                    <a:pt x="22944" y="12324"/>
                    <a:pt x="22908" y="11943"/>
                    <a:pt x="22884" y="11502"/>
                  </a:cubicBezTo>
                  <a:cubicBezTo>
                    <a:pt x="22884" y="11431"/>
                    <a:pt x="22884" y="11335"/>
                    <a:pt x="22884" y="11335"/>
                  </a:cubicBezTo>
                  <a:close/>
                  <a:moveTo>
                    <a:pt x="18431" y="17443"/>
                  </a:moveTo>
                  <a:cubicBezTo>
                    <a:pt x="19954" y="17517"/>
                    <a:pt x="21469" y="17562"/>
                    <a:pt x="22982" y="17562"/>
                  </a:cubicBezTo>
                  <a:cubicBezTo>
                    <a:pt x="23422" y="17562"/>
                    <a:pt x="23861" y="17559"/>
                    <a:pt x="24301" y="17550"/>
                  </a:cubicBezTo>
                  <a:lnTo>
                    <a:pt x="24301" y="18443"/>
                  </a:lnTo>
                  <a:cubicBezTo>
                    <a:pt x="24253" y="18455"/>
                    <a:pt x="24206" y="18467"/>
                    <a:pt x="24146" y="18467"/>
                  </a:cubicBezTo>
                  <a:cubicBezTo>
                    <a:pt x="22741" y="18479"/>
                    <a:pt x="21336" y="18491"/>
                    <a:pt x="19932" y="18503"/>
                  </a:cubicBezTo>
                  <a:cubicBezTo>
                    <a:pt x="19503" y="18503"/>
                    <a:pt x="19110" y="18539"/>
                    <a:pt x="18669" y="18562"/>
                  </a:cubicBezTo>
                  <a:lnTo>
                    <a:pt x="18431" y="18562"/>
                  </a:lnTo>
                  <a:lnTo>
                    <a:pt x="18431" y="17443"/>
                  </a:lnTo>
                  <a:close/>
                  <a:moveTo>
                    <a:pt x="6299" y="18932"/>
                  </a:moveTo>
                  <a:lnTo>
                    <a:pt x="12169" y="19039"/>
                  </a:lnTo>
                  <a:lnTo>
                    <a:pt x="12169" y="19896"/>
                  </a:lnTo>
                  <a:lnTo>
                    <a:pt x="6299" y="19991"/>
                  </a:lnTo>
                  <a:lnTo>
                    <a:pt x="6299" y="18932"/>
                  </a:lnTo>
                  <a:close/>
                  <a:moveTo>
                    <a:pt x="18443" y="18932"/>
                  </a:moveTo>
                  <a:lnTo>
                    <a:pt x="24313" y="19027"/>
                  </a:lnTo>
                  <a:lnTo>
                    <a:pt x="24313" y="19896"/>
                  </a:lnTo>
                  <a:cubicBezTo>
                    <a:pt x="24253" y="19908"/>
                    <a:pt x="24194" y="19908"/>
                    <a:pt x="24123" y="19908"/>
                  </a:cubicBezTo>
                  <a:cubicBezTo>
                    <a:pt x="22729" y="19932"/>
                    <a:pt x="21336" y="19932"/>
                    <a:pt x="19943" y="19956"/>
                  </a:cubicBezTo>
                  <a:cubicBezTo>
                    <a:pt x="19491" y="19956"/>
                    <a:pt x="19098" y="19991"/>
                    <a:pt x="18658" y="20015"/>
                  </a:cubicBezTo>
                  <a:lnTo>
                    <a:pt x="18443" y="20015"/>
                  </a:lnTo>
                  <a:lnTo>
                    <a:pt x="18443" y="18932"/>
                  </a:lnTo>
                  <a:close/>
                  <a:moveTo>
                    <a:pt x="6299" y="20384"/>
                  </a:moveTo>
                  <a:lnTo>
                    <a:pt x="12169" y="20479"/>
                  </a:lnTo>
                  <a:lnTo>
                    <a:pt x="12169" y="21337"/>
                  </a:lnTo>
                  <a:lnTo>
                    <a:pt x="6299" y="21444"/>
                  </a:lnTo>
                  <a:lnTo>
                    <a:pt x="6299" y="20384"/>
                  </a:lnTo>
                  <a:close/>
                  <a:moveTo>
                    <a:pt x="18443" y="20384"/>
                  </a:moveTo>
                  <a:lnTo>
                    <a:pt x="24313" y="20479"/>
                  </a:lnTo>
                  <a:lnTo>
                    <a:pt x="24313" y="21349"/>
                  </a:lnTo>
                  <a:cubicBezTo>
                    <a:pt x="24253" y="21360"/>
                    <a:pt x="24194" y="21372"/>
                    <a:pt x="24123" y="21372"/>
                  </a:cubicBezTo>
                  <a:cubicBezTo>
                    <a:pt x="22765" y="21384"/>
                    <a:pt x="21396" y="21384"/>
                    <a:pt x="20027" y="21408"/>
                  </a:cubicBezTo>
                  <a:cubicBezTo>
                    <a:pt x="19562" y="21408"/>
                    <a:pt x="19134" y="21444"/>
                    <a:pt x="18669" y="21468"/>
                  </a:cubicBezTo>
                  <a:lnTo>
                    <a:pt x="18431" y="21468"/>
                  </a:lnTo>
                  <a:lnTo>
                    <a:pt x="18443" y="21456"/>
                  </a:lnTo>
                  <a:lnTo>
                    <a:pt x="18443" y="20384"/>
                  </a:lnTo>
                  <a:close/>
                  <a:moveTo>
                    <a:pt x="18336" y="21813"/>
                  </a:moveTo>
                  <a:cubicBezTo>
                    <a:pt x="19003" y="21813"/>
                    <a:pt x="19670" y="21861"/>
                    <a:pt x="20324" y="21872"/>
                  </a:cubicBezTo>
                  <a:cubicBezTo>
                    <a:pt x="20979" y="21884"/>
                    <a:pt x="21646" y="21896"/>
                    <a:pt x="22301" y="21908"/>
                  </a:cubicBezTo>
                  <a:lnTo>
                    <a:pt x="24313" y="21908"/>
                  </a:lnTo>
                  <a:lnTo>
                    <a:pt x="24313" y="22801"/>
                  </a:lnTo>
                  <a:cubicBezTo>
                    <a:pt x="24253" y="22813"/>
                    <a:pt x="24206" y="22813"/>
                    <a:pt x="24146" y="22813"/>
                  </a:cubicBezTo>
                  <a:cubicBezTo>
                    <a:pt x="22860" y="22825"/>
                    <a:pt x="21575" y="22837"/>
                    <a:pt x="20277" y="22849"/>
                  </a:cubicBezTo>
                  <a:cubicBezTo>
                    <a:pt x="19729" y="22849"/>
                    <a:pt x="19181" y="22896"/>
                    <a:pt x="18622" y="22908"/>
                  </a:cubicBezTo>
                  <a:lnTo>
                    <a:pt x="18348" y="22908"/>
                  </a:lnTo>
                  <a:cubicBezTo>
                    <a:pt x="18324" y="22730"/>
                    <a:pt x="18336" y="22551"/>
                    <a:pt x="18336" y="22372"/>
                  </a:cubicBezTo>
                  <a:cubicBezTo>
                    <a:pt x="18324" y="22182"/>
                    <a:pt x="18336" y="22015"/>
                    <a:pt x="18336" y="21813"/>
                  </a:cubicBezTo>
                  <a:close/>
                  <a:moveTo>
                    <a:pt x="6299" y="21825"/>
                  </a:moveTo>
                  <a:lnTo>
                    <a:pt x="12169" y="21932"/>
                  </a:lnTo>
                  <a:lnTo>
                    <a:pt x="12169" y="22801"/>
                  </a:lnTo>
                  <a:cubicBezTo>
                    <a:pt x="12169" y="22801"/>
                    <a:pt x="12145" y="22825"/>
                    <a:pt x="12097" y="22825"/>
                  </a:cubicBezTo>
                  <a:cubicBezTo>
                    <a:pt x="10799" y="22837"/>
                    <a:pt x="9561" y="22837"/>
                    <a:pt x="8263" y="22861"/>
                  </a:cubicBezTo>
                  <a:cubicBezTo>
                    <a:pt x="7716" y="22861"/>
                    <a:pt x="7144" y="22896"/>
                    <a:pt x="6597" y="22920"/>
                  </a:cubicBezTo>
                  <a:lnTo>
                    <a:pt x="6299" y="22920"/>
                  </a:lnTo>
                  <a:lnTo>
                    <a:pt x="6299" y="21825"/>
                  </a:lnTo>
                  <a:close/>
                  <a:moveTo>
                    <a:pt x="18027" y="17134"/>
                  </a:moveTo>
                  <a:cubicBezTo>
                    <a:pt x="18027" y="17217"/>
                    <a:pt x="18027" y="17289"/>
                    <a:pt x="18027" y="17360"/>
                  </a:cubicBezTo>
                  <a:lnTo>
                    <a:pt x="18027" y="19277"/>
                  </a:lnTo>
                  <a:cubicBezTo>
                    <a:pt x="18038" y="20206"/>
                    <a:pt x="18062" y="21122"/>
                    <a:pt x="18086" y="22039"/>
                  </a:cubicBezTo>
                  <a:cubicBezTo>
                    <a:pt x="18086" y="22337"/>
                    <a:pt x="18110" y="22623"/>
                    <a:pt x="18122" y="22920"/>
                  </a:cubicBezTo>
                  <a:cubicBezTo>
                    <a:pt x="18122" y="22968"/>
                    <a:pt x="18122" y="23015"/>
                    <a:pt x="18110" y="23063"/>
                  </a:cubicBezTo>
                  <a:lnTo>
                    <a:pt x="17014" y="23063"/>
                  </a:lnTo>
                  <a:cubicBezTo>
                    <a:pt x="17086" y="21122"/>
                    <a:pt x="17134" y="19134"/>
                    <a:pt x="17098" y="17134"/>
                  </a:cubicBezTo>
                  <a:close/>
                  <a:moveTo>
                    <a:pt x="13669" y="17134"/>
                  </a:moveTo>
                  <a:cubicBezTo>
                    <a:pt x="13669" y="17217"/>
                    <a:pt x="13669" y="17300"/>
                    <a:pt x="13669" y="17372"/>
                  </a:cubicBezTo>
                  <a:cubicBezTo>
                    <a:pt x="13669" y="18372"/>
                    <a:pt x="13669" y="19384"/>
                    <a:pt x="13693" y="20396"/>
                  </a:cubicBezTo>
                  <a:cubicBezTo>
                    <a:pt x="13705" y="21194"/>
                    <a:pt x="13740" y="21980"/>
                    <a:pt x="13764" y="22777"/>
                  </a:cubicBezTo>
                  <a:lnTo>
                    <a:pt x="13764" y="23075"/>
                  </a:lnTo>
                  <a:lnTo>
                    <a:pt x="12681" y="23075"/>
                  </a:lnTo>
                  <a:cubicBezTo>
                    <a:pt x="12716" y="21122"/>
                    <a:pt x="12740" y="19134"/>
                    <a:pt x="12776" y="17134"/>
                  </a:cubicBezTo>
                  <a:close/>
                  <a:moveTo>
                    <a:pt x="15109" y="17134"/>
                  </a:moveTo>
                  <a:cubicBezTo>
                    <a:pt x="15109" y="17217"/>
                    <a:pt x="15121" y="17289"/>
                    <a:pt x="15121" y="17372"/>
                  </a:cubicBezTo>
                  <a:cubicBezTo>
                    <a:pt x="15121" y="18348"/>
                    <a:pt x="15121" y="19324"/>
                    <a:pt x="15133" y="20301"/>
                  </a:cubicBezTo>
                  <a:cubicBezTo>
                    <a:pt x="15145" y="21122"/>
                    <a:pt x="15181" y="21920"/>
                    <a:pt x="15205" y="22730"/>
                  </a:cubicBezTo>
                  <a:lnTo>
                    <a:pt x="15205" y="23063"/>
                  </a:lnTo>
                  <a:lnTo>
                    <a:pt x="14133" y="23075"/>
                  </a:lnTo>
                  <a:cubicBezTo>
                    <a:pt x="14169" y="21122"/>
                    <a:pt x="14193" y="19134"/>
                    <a:pt x="14228" y="17134"/>
                  </a:cubicBezTo>
                  <a:close/>
                  <a:moveTo>
                    <a:pt x="16479" y="17205"/>
                  </a:moveTo>
                  <a:lnTo>
                    <a:pt x="16479" y="17408"/>
                  </a:lnTo>
                  <a:cubicBezTo>
                    <a:pt x="16479" y="18348"/>
                    <a:pt x="16526" y="19277"/>
                    <a:pt x="16538" y="20217"/>
                  </a:cubicBezTo>
                  <a:cubicBezTo>
                    <a:pt x="16550" y="21075"/>
                    <a:pt x="16610" y="21908"/>
                    <a:pt x="16645" y="22765"/>
                  </a:cubicBezTo>
                  <a:cubicBezTo>
                    <a:pt x="16645" y="22873"/>
                    <a:pt x="16669" y="23075"/>
                    <a:pt x="16669" y="23075"/>
                  </a:cubicBezTo>
                  <a:lnTo>
                    <a:pt x="15562" y="23075"/>
                  </a:lnTo>
                  <a:cubicBezTo>
                    <a:pt x="15633" y="21122"/>
                    <a:pt x="15681" y="19158"/>
                    <a:pt x="15657" y="17205"/>
                  </a:cubicBezTo>
                  <a:close/>
                  <a:moveTo>
                    <a:pt x="28528" y="17205"/>
                  </a:moveTo>
                  <a:lnTo>
                    <a:pt x="28528" y="17431"/>
                  </a:lnTo>
                  <a:cubicBezTo>
                    <a:pt x="28528" y="18384"/>
                    <a:pt x="28528" y="19313"/>
                    <a:pt x="28540" y="20253"/>
                  </a:cubicBezTo>
                  <a:cubicBezTo>
                    <a:pt x="28552" y="21099"/>
                    <a:pt x="28587" y="21908"/>
                    <a:pt x="28623" y="22753"/>
                  </a:cubicBezTo>
                  <a:lnTo>
                    <a:pt x="28623" y="23075"/>
                  </a:lnTo>
                  <a:lnTo>
                    <a:pt x="27516" y="23075"/>
                  </a:lnTo>
                  <a:cubicBezTo>
                    <a:pt x="27599" y="21122"/>
                    <a:pt x="27635" y="19158"/>
                    <a:pt x="27611" y="17205"/>
                  </a:cubicBezTo>
                  <a:close/>
                  <a:moveTo>
                    <a:pt x="25635" y="17205"/>
                  </a:moveTo>
                  <a:cubicBezTo>
                    <a:pt x="25635" y="17265"/>
                    <a:pt x="25647" y="17336"/>
                    <a:pt x="25647" y="17396"/>
                  </a:cubicBezTo>
                  <a:cubicBezTo>
                    <a:pt x="25647" y="18408"/>
                    <a:pt x="25647" y="19408"/>
                    <a:pt x="25658" y="20420"/>
                  </a:cubicBezTo>
                  <a:cubicBezTo>
                    <a:pt x="25670" y="21218"/>
                    <a:pt x="25706" y="22003"/>
                    <a:pt x="25730" y="22801"/>
                  </a:cubicBezTo>
                  <a:lnTo>
                    <a:pt x="25730" y="23134"/>
                  </a:lnTo>
                  <a:cubicBezTo>
                    <a:pt x="25361" y="23146"/>
                    <a:pt x="25004" y="23158"/>
                    <a:pt x="24646" y="23158"/>
                  </a:cubicBezTo>
                  <a:cubicBezTo>
                    <a:pt x="24682" y="21146"/>
                    <a:pt x="24706" y="19158"/>
                    <a:pt x="24742" y="17205"/>
                  </a:cubicBezTo>
                  <a:close/>
                  <a:moveTo>
                    <a:pt x="27063" y="17205"/>
                  </a:moveTo>
                  <a:cubicBezTo>
                    <a:pt x="27099" y="19158"/>
                    <a:pt x="27123" y="21146"/>
                    <a:pt x="27159" y="23123"/>
                  </a:cubicBezTo>
                  <a:cubicBezTo>
                    <a:pt x="26949" y="23150"/>
                    <a:pt x="26744" y="23162"/>
                    <a:pt x="26538" y="23162"/>
                  </a:cubicBezTo>
                  <a:cubicBezTo>
                    <a:pt x="26393" y="23162"/>
                    <a:pt x="26247" y="23156"/>
                    <a:pt x="26099" y="23146"/>
                  </a:cubicBezTo>
                  <a:cubicBezTo>
                    <a:pt x="26123" y="21158"/>
                    <a:pt x="26158" y="19158"/>
                    <a:pt x="26194" y="17205"/>
                  </a:cubicBezTo>
                  <a:close/>
                  <a:moveTo>
                    <a:pt x="18431" y="23361"/>
                  </a:moveTo>
                  <a:lnTo>
                    <a:pt x="18431" y="23373"/>
                  </a:lnTo>
                  <a:lnTo>
                    <a:pt x="18431" y="24456"/>
                  </a:lnTo>
                  <a:cubicBezTo>
                    <a:pt x="16881" y="24399"/>
                    <a:pt x="15323" y="24350"/>
                    <a:pt x="13573" y="24350"/>
                  </a:cubicBezTo>
                  <a:cubicBezTo>
                    <a:pt x="13119" y="24350"/>
                    <a:pt x="12652" y="24353"/>
                    <a:pt x="12169" y="24361"/>
                  </a:cubicBezTo>
                  <a:lnTo>
                    <a:pt x="12169" y="23468"/>
                  </a:lnTo>
                  <a:cubicBezTo>
                    <a:pt x="14514" y="23432"/>
                    <a:pt x="16479" y="23396"/>
                    <a:pt x="18431" y="23361"/>
                  </a:cubicBezTo>
                  <a:close/>
                  <a:moveTo>
                    <a:pt x="18443" y="24813"/>
                  </a:moveTo>
                  <a:lnTo>
                    <a:pt x="18443" y="25897"/>
                  </a:lnTo>
                  <a:cubicBezTo>
                    <a:pt x="16884" y="25840"/>
                    <a:pt x="15264" y="25791"/>
                    <a:pt x="13667" y="25791"/>
                  </a:cubicBezTo>
                  <a:cubicBezTo>
                    <a:pt x="13253" y="25791"/>
                    <a:pt x="12840" y="25794"/>
                    <a:pt x="12431" y="25801"/>
                  </a:cubicBezTo>
                  <a:cubicBezTo>
                    <a:pt x="12431" y="25730"/>
                    <a:pt x="12383" y="25671"/>
                    <a:pt x="12383" y="25611"/>
                  </a:cubicBezTo>
                  <a:cubicBezTo>
                    <a:pt x="12383" y="25385"/>
                    <a:pt x="12431" y="25147"/>
                    <a:pt x="12431" y="24909"/>
                  </a:cubicBezTo>
                  <a:lnTo>
                    <a:pt x="18443" y="24813"/>
                  </a:lnTo>
                  <a:close/>
                  <a:moveTo>
                    <a:pt x="6299" y="24813"/>
                  </a:moveTo>
                  <a:lnTo>
                    <a:pt x="6299" y="25909"/>
                  </a:lnTo>
                  <a:cubicBezTo>
                    <a:pt x="4785" y="25844"/>
                    <a:pt x="3271" y="25801"/>
                    <a:pt x="1740" y="25801"/>
                  </a:cubicBezTo>
                  <a:cubicBezTo>
                    <a:pt x="1285" y="25801"/>
                    <a:pt x="828" y="25805"/>
                    <a:pt x="370" y="25813"/>
                  </a:cubicBezTo>
                  <a:cubicBezTo>
                    <a:pt x="370" y="25754"/>
                    <a:pt x="370" y="25706"/>
                    <a:pt x="370" y="25659"/>
                  </a:cubicBezTo>
                  <a:cubicBezTo>
                    <a:pt x="370" y="25409"/>
                    <a:pt x="358" y="25170"/>
                    <a:pt x="358" y="24920"/>
                  </a:cubicBezTo>
                  <a:lnTo>
                    <a:pt x="6299" y="24813"/>
                  </a:lnTo>
                  <a:close/>
                  <a:moveTo>
                    <a:pt x="24313" y="1"/>
                  </a:moveTo>
                  <a:lnTo>
                    <a:pt x="23944" y="322"/>
                  </a:lnTo>
                  <a:cubicBezTo>
                    <a:pt x="23920" y="1929"/>
                    <a:pt x="23908" y="3513"/>
                    <a:pt x="23872" y="5073"/>
                  </a:cubicBezTo>
                  <a:lnTo>
                    <a:pt x="23003" y="5073"/>
                  </a:lnTo>
                  <a:cubicBezTo>
                    <a:pt x="22991" y="5037"/>
                    <a:pt x="22991" y="5001"/>
                    <a:pt x="22991" y="4966"/>
                  </a:cubicBezTo>
                  <a:cubicBezTo>
                    <a:pt x="22980" y="3751"/>
                    <a:pt x="22968" y="2561"/>
                    <a:pt x="22956" y="1346"/>
                  </a:cubicBezTo>
                  <a:lnTo>
                    <a:pt x="22479" y="1787"/>
                  </a:lnTo>
                  <a:cubicBezTo>
                    <a:pt x="22468" y="2894"/>
                    <a:pt x="22444" y="3906"/>
                    <a:pt x="22432" y="5073"/>
                  </a:cubicBezTo>
                  <a:lnTo>
                    <a:pt x="21563" y="5073"/>
                  </a:lnTo>
                  <a:cubicBezTo>
                    <a:pt x="21551" y="4299"/>
                    <a:pt x="21539" y="3549"/>
                    <a:pt x="21527" y="2751"/>
                  </a:cubicBezTo>
                  <a:lnTo>
                    <a:pt x="21015" y="3287"/>
                  </a:lnTo>
                  <a:cubicBezTo>
                    <a:pt x="21003" y="3906"/>
                    <a:pt x="20991" y="4537"/>
                    <a:pt x="20979" y="5168"/>
                  </a:cubicBezTo>
                  <a:lnTo>
                    <a:pt x="20086" y="5168"/>
                  </a:lnTo>
                  <a:lnTo>
                    <a:pt x="20086" y="4942"/>
                  </a:lnTo>
                  <a:lnTo>
                    <a:pt x="20086" y="4239"/>
                  </a:lnTo>
                  <a:lnTo>
                    <a:pt x="19539" y="4727"/>
                  </a:lnTo>
                  <a:lnTo>
                    <a:pt x="19539" y="5061"/>
                  </a:lnTo>
                  <a:lnTo>
                    <a:pt x="19158" y="5061"/>
                  </a:lnTo>
                  <a:lnTo>
                    <a:pt x="18824" y="5454"/>
                  </a:lnTo>
                  <a:cubicBezTo>
                    <a:pt x="20440" y="5517"/>
                    <a:pt x="21953" y="5589"/>
                    <a:pt x="23626" y="5589"/>
                  </a:cubicBezTo>
                  <a:cubicBezTo>
                    <a:pt x="23852" y="5589"/>
                    <a:pt x="24081" y="5588"/>
                    <a:pt x="24313" y="5585"/>
                  </a:cubicBezTo>
                  <a:lnTo>
                    <a:pt x="24313" y="6478"/>
                  </a:lnTo>
                  <a:lnTo>
                    <a:pt x="18443" y="6585"/>
                  </a:lnTo>
                  <a:lnTo>
                    <a:pt x="18443" y="5978"/>
                  </a:lnTo>
                  <a:lnTo>
                    <a:pt x="18074" y="6394"/>
                  </a:lnTo>
                  <a:cubicBezTo>
                    <a:pt x="18098" y="8014"/>
                    <a:pt x="18074" y="9371"/>
                    <a:pt x="18098" y="11335"/>
                  </a:cubicBezTo>
                  <a:lnTo>
                    <a:pt x="17014" y="11335"/>
                  </a:lnTo>
                  <a:cubicBezTo>
                    <a:pt x="17074" y="9764"/>
                    <a:pt x="17110" y="8621"/>
                    <a:pt x="17110" y="7311"/>
                  </a:cubicBezTo>
                  <a:lnTo>
                    <a:pt x="17110" y="7311"/>
                  </a:lnTo>
                  <a:lnTo>
                    <a:pt x="16586" y="7787"/>
                  </a:lnTo>
                  <a:lnTo>
                    <a:pt x="16586" y="8252"/>
                  </a:lnTo>
                  <a:cubicBezTo>
                    <a:pt x="16598" y="9121"/>
                    <a:pt x="16645" y="10061"/>
                    <a:pt x="16669" y="10919"/>
                  </a:cubicBezTo>
                  <a:lnTo>
                    <a:pt x="16669" y="11335"/>
                  </a:lnTo>
                  <a:lnTo>
                    <a:pt x="15562" y="11335"/>
                  </a:lnTo>
                  <a:cubicBezTo>
                    <a:pt x="15598" y="10157"/>
                    <a:pt x="15621" y="9597"/>
                    <a:pt x="15645" y="8776"/>
                  </a:cubicBezTo>
                  <a:lnTo>
                    <a:pt x="15645" y="8776"/>
                  </a:lnTo>
                  <a:lnTo>
                    <a:pt x="15169" y="9216"/>
                  </a:lnTo>
                  <a:cubicBezTo>
                    <a:pt x="15181" y="9764"/>
                    <a:pt x="15205" y="10371"/>
                    <a:pt x="15217" y="10919"/>
                  </a:cubicBezTo>
                  <a:lnTo>
                    <a:pt x="15217" y="11335"/>
                  </a:lnTo>
                  <a:lnTo>
                    <a:pt x="14145" y="11335"/>
                  </a:lnTo>
                  <a:cubicBezTo>
                    <a:pt x="14145" y="10943"/>
                    <a:pt x="14157" y="10597"/>
                    <a:pt x="14157" y="10264"/>
                  </a:cubicBezTo>
                  <a:lnTo>
                    <a:pt x="14157" y="10264"/>
                  </a:lnTo>
                  <a:lnTo>
                    <a:pt x="13764" y="10621"/>
                  </a:lnTo>
                  <a:cubicBezTo>
                    <a:pt x="13764" y="10704"/>
                    <a:pt x="13764" y="10859"/>
                    <a:pt x="13776" y="10943"/>
                  </a:cubicBezTo>
                  <a:cubicBezTo>
                    <a:pt x="13776" y="11026"/>
                    <a:pt x="13776" y="10943"/>
                    <a:pt x="13776" y="11335"/>
                  </a:cubicBezTo>
                  <a:lnTo>
                    <a:pt x="13181" y="11335"/>
                  </a:lnTo>
                  <a:lnTo>
                    <a:pt x="12895" y="11585"/>
                  </a:lnTo>
                  <a:cubicBezTo>
                    <a:pt x="14717" y="11562"/>
                    <a:pt x="16479" y="11443"/>
                    <a:pt x="18443" y="11407"/>
                  </a:cubicBezTo>
                  <a:lnTo>
                    <a:pt x="18443" y="12467"/>
                  </a:lnTo>
                  <a:lnTo>
                    <a:pt x="12562" y="12359"/>
                  </a:lnTo>
                  <a:lnTo>
                    <a:pt x="12562" y="11955"/>
                  </a:lnTo>
                  <a:lnTo>
                    <a:pt x="12085" y="12359"/>
                  </a:lnTo>
                  <a:cubicBezTo>
                    <a:pt x="12061" y="13955"/>
                    <a:pt x="11942" y="15634"/>
                    <a:pt x="11907" y="17205"/>
                  </a:cubicBezTo>
                  <a:lnTo>
                    <a:pt x="11049" y="17205"/>
                  </a:lnTo>
                  <a:cubicBezTo>
                    <a:pt x="11026" y="16026"/>
                    <a:pt x="11002" y="14633"/>
                    <a:pt x="10990" y="13371"/>
                  </a:cubicBezTo>
                  <a:lnTo>
                    <a:pt x="10514" y="13848"/>
                  </a:lnTo>
                  <a:cubicBezTo>
                    <a:pt x="10502" y="14955"/>
                    <a:pt x="10478" y="16026"/>
                    <a:pt x="10466" y="17193"/>
                  </a:cubicBezTo>
                  <a:lnTo>
                    <a:pt x="9585" y="17193"/>
                  </a:lnTo>
                  <a:cubicBezTo>
                    <a:pt x="9573" y="17122"/>
                    <a:pt x="9573" y="17050"/>
                    <a:pt x="9573" y="16979"/>
                  </a:cubicBezTo>
                  <a:cubicBezTo>
                    <a:pt x="9573" y="16253"/>
                    <a:pt x="9561" y="15503"/>
                    <a:pt x="9549" y="14776"/>
                  </a:cubicBezTo>
                  <a:lnTo>
                    <a:pt x="9049" y="15312"/>
                  </a:lnTo>
                  <a:cubicBezTo>
                    <a:pt x="9037" y="15931"/>
                    <a:pt x="9025" y="16419"/>
                    <a:pt x="9013" y="17193"/>
                  </a:cubicBezTo>
                  <a:lnTo>
                    <a:pt x="8156" y="17193"/>
                  </a:lnTo>
                  <a:cubicBezTo>
                    <a:pt x="8156" y="16812"/>
                    <a:pt x="8132" y="16527"/>
                    <a:pt x="8132" y="16217"/>
                  </a:cubicBezTo>
                  <a:lnTo>
                    <a:pt x="7585" y="16777"/>
                  </a:lnTo>
                  <a:lnTo>
                    <a:pt x="7585" y="17193"/>
                  </a:lnTo>
                  <a:lnTo>
                    <a:pt x="7180" y="17193"/>
                  </a:lnTo>
                  <a:lnTo>
                    <a:pt x="6739" y="17515"/>
                  </a:lnTo>
                  <a:cubicBezTo>
                    <a:pt x="8573" y="17550"/>
                    <a:pt x="10597" y="17550"/>
                    <a:pt x="12169" y="17574"/>
                  </a:cubicBezTo>
                  <a:lnTo>
                    <a:pt x="12169" y="18432"/>
                  </a:lnTo>
                  <a:lnTo>
                    <a:pt x="6299" y="18539"/>
                  </a:lnTo>
                  <a:lnTo>
                    <a:pt x="6299" y="17943"/>
                  </a:lnTo>
                  <a:lnTo>
                    <a:pt x="6013" y="18253"/>
                  </a:lnTo>
                  <a:cubicBezTo>
                    <a:pt x="6037" y="19860"/>
                    <a:pt x="6096" y="21515"/>
                    <a:pt x="6132" y="23075"/>
                  </a:cubicBezTo>
                  <a:lnTo>
                    <a:pt x="5037" y="23075"/>
                  </a:lnTo>
                  <a:cubicBezTo>
                    <a:pt x="5096" y="21896"/>
                    <a:pt x="5132" y="20467"/>
                    <a:pt x="5144" y="19158"/>
                  </a:cubicBezTo>
                  <a:lnTo>
                    <a:pt x="5144" y="19158"/>
                  </a:lnTo>
                  <a:lnTo>
                    <a:pt x="4620" y="19694"/>
                  </a:lnTo>
                  <a:lnTo>
                    <a:pt x="4620" y="20241"/>
                  </a:lnTo>
                  <a:cubicBezTo>
                    <a:pt x="4632" y="21087"/>
                    <a:pt x="4668" y="21908"/>
                    <a:pt x="4692" y="22753"/>
                  </a:cubicBezTo>
                  <a:lnTo>
                    <a:pt x="4692" y="23075"/>
                  </a:lnTo>
                  <a:lnTo>
                    <a:pt x="3596" y="23075"/>
                  </a:lnTo>
                  <a:cubicBezTo>
                    <a:pt x="3632" y="22289"/>
                    <a:pt x="3656" y="21456"/>
                    <a:pt x="3679" y="20634"/>
                  </a:cubicBezTo>
                  <a:lnTo>
                    <a:pt x="3679" y="20634"/>
                  </a:lnTo>
                  <a:lnTo>
                    <a:pt x="3203" y="21110"/>
                  </a:lnTo>
                  <a:cubicBezTo>
                    <a:pt x="3215" y="21658"/>
                    <a:pt x="3239" y="22194"/>
                    <a:pt x="3251" y="22742"/>
                  </a:cubicBezTo>
                  <a:lnTo>
                    <a:pt x="3251" y="23075"/>
                  </a:lnTo>
                  <a:lnTo>
                    <a:pt x="2167" y="23075"/>
                  </a:lnTo>
                  <a:cubicBezTo>
                    <a:pt x="2167" y="22682"/>
                    <a:pt x="2179" y="22444"/>
                    <a:pt x="2191" y="22111"/>
                  </a:cubicBezTo>
                  <a:lnTo>
                    <a:pt x="2191" y="22111"/>
                  </a:lnTo>
                  <a:lnTo>
                    <a:pt x="1786" y="22515"/>
                  </a:lnTo>
                  <a:cubicBezTo>
                    <a:pt x="1786" y="22611"/>
                    <a:pt x="1786" y="22706"/>
                    <a:pt x="1798" y="22789"/>
                  </a:cubicBezTo>
                  <a:cubicBezTo>
                    <a:pt x="1810" y="22884"/>
                    <a:pt x="1798" y="22992"/>
                    <a:pt x="1798" y="23087"/>
                  </a:cubicBezTo>
                  <a:cubicBezTo>
                    <a:pt x="1596" y="23123"/>
                    <a:pt x="1393" y="23134"/>
                    <a:pt x="1191" y="23134"/>
                  </a:cubicBezTo>
                  <a:lnTo>
                    <a:pt x="834" y="23456"/>
                  </a:lnTo>
                  <a:cubicBezTo>
                    <a:pt x="2656" y="23420"/>
                    <a:pt x="4334" y="23396"/>
                    <a:pt x="6299" y="23361"/>
                  </a:cubicBezTo>
                  <a:lnTo>
                    <a:pt x="6299" y="24432"/>
                  </a:lnTo>
                  <a:lnTo>
                    <a:pt x="417" y="24325"/>
                  </a:lnTo>
                  <a:lnTo>
                    <a:pt x="417" y="23920"/>
                  </a:lnTo>
                  <a:lnTo>
                    <a:pt x="36" y="24289"/>
                  </a:lnTo>
                  <a:cubicBezTo>
                    <a:pt x="24" y="24932"/>
                    <a:pt x="0" y="25432"/>
                    <a:pt x="0" y="26206"/>
                  </a:cubicBezTo>
                  <a:lnTo>
                    <a:pt x="6644" y="26206"/>
                  </a:lnTo>
                  <a:cubicBezTo>
                    <a:pt x="6644" y="25813"/>
                    <a:pt x="6644" y="25266"/>
                    <a:pt x="6632" y="24801"/>
                  </a:cubicBezTo>
                  <a:cubicBezTo>
                    <a:pt x="6620" y="24325"/>
                    <a:pt x="6597" y="23849"/>
                    <a:pt x="6573" y="23385"/>
                  </a:cubicBezTo>
                  <a:lnTo>
                    <a:pt x="6573" y="23075"/>
                  </a:lnTo>
                  <a:lnTo>
                    <a:pt x="7680" y="23075"/>
                  </a:lnTo>
                  <a:cubicBezTo>
                    <a:pt x="7680" y="23861"/>
                    <a:pt x="7620" y="24420"/>
                    <a:pt x="7620" y="25063"/>
                  </a:cubicBezTo>
                  <a:cubicBezTo>
                    <a:pt x="7620" y="25444"/>
                    <a:pt x="7609" y="25813"/>
                    <a:pt x="7609" y="26206"/>
                  </a:cubicBezTo>
                  <a:lnTo>
                    <a:pt x="8097" y="26206"/>
                  </a:lnTo>
                  <a:cubicBezTo>
                    <a:pt x="8097" y="25813"/>
                    <a:pt x="8097" y="25242"/>
                    <a:pt x="8085" y="24766"/>
                  </a:cubicBezTo>
                  <a:cubicBezTo>
                    <a:pt x="8085" y="24313"/>
                    <a:pt x="8037" y="23825"/>
                    <a:pt x="8025" y="23373"/>
                  </a:cubicBezTo>
                  <a:lnTo>
                    <a:pt x="8025" y="23075"/>
                  </a:lnTo>
                  <a:lnTo>
                    <a:pt x="9109" y="23075"/>
                  </a:lnTo>
                  <a:cubicBezTo>
                    <a:pt x="9097" y="24254"/>
                    <a:pt x="9073" y="25028"/>
                    <a:pt x="9061" y="26194"/>
                  </a:cubicBezTo>
                  <a:lnTo>
                    <a:pt x="9549" y="26194"/>
                  </a:lnTo>
                  <a:cubicBezTo>
                    <a:pt x="9537" y="25028"/>
                    <a:pt x="9514" y="24170"/>
                    <a:pt x="9490" y="23146"/>
                  </a:cubicBezTo>
                  <a:cubicBezTo>
                    <a:pt x="9681" y="23121"/>
                    <a:pt x="9873" y="23109"/>
                    <a:pt x="10064" y="23109"/>
                  </a:cubicBezTo>
                  <a:cubicBezTo>
                    <a:pt x="10230" y="23109"/>
                    <a:pt x="10396" y="23118"/>
                    <a:pt x="10561" y="23134"/>
                  </a:cubicBezTo>
                  <a:cubicBezTo>
                    <a:pt x="10537" y="24158"/>
                    <a:pt x="10526" y="25028"/>
                    <a:pt x="10514" y="26194"/>
                  </a:cubicBezTo>
                  <a:lnTo>
                    <a:pt x="11002" y="26194"/>
                  </a:lnTo>
                  <a:cubicBezTo>
                    <a:pt x="11002" y="25813"/>
                    <a:pt x="10990" y="25206"/>
                    <a:pt x="10978" y="24706"/>
                  </a:cubicBezTo>
                  <a:cubicBezTo>
                    <a:pt x="10978" y="24266"/>
                    <a:pt x="10942" y="23789"/>
                    <a:pt x="10918" y="23349"/>
                  </a:cubicBezTo>
                  <a:lnTo>
                    <a:pt x="10918" y="23075"/>
                  </a:lnTo>
                  <a:lnTo>
                    <a:pt x="12002" y="23075"/>
                  </a:lnTo>
                  <a:cubicBezTo>
                    <a:pt x="11990" y="24254"/>
                    <a:pt x="11978" y="25028"/>
                    <a:pt x="11954" y="26194"/>
                  </a:cubicBezTo>
                  <a:lnTo>
                    <a:pt x="18598" y="26194"/>
                  </a:lnTo>
                  <a:cubicBezTo>
                    <a:pt x="18598" y="25813"/>
                    <a:pt x="18586" y="25051"/>
                    <a:pt x="18586" y="24468"/>
                  </a:cubicBezTo>
                  <a:cubicBezTo>
                    <a:pt x="18586" y="24099"/>
                    <a:pt x="18550" y="23706"/>
                    <a:pt x="18538" y="23337"/>
                  </a:cubicBezTo>
                  <a:lnTo>
                    <a:pt x="18538" y="23063"/>
                  </a:lnTo>
                  <a:lnTo>
                    <a:pt x="19646" y="23063"/>
                  </a:lnTo>
                  <a:cubicBezTo>
                    <a:pt x="19646" y="23849"/>
                    <a:pt x="19586" y="24408"/>
                    <a:pt x="19586" y="25063"/>
                  </a:cubicBezTo>
                  <a:cubicBezTo>
                    <a:pt x="19586" y="25432"/>
                    <a:pt x="19574" y="25801"/>
                    <a:pt x="19562" y="26194"/>
                  </a:cubicBezTo>
                  <a:lnTo>
                    <a:pt x="20062" y="26194"/>
                  </a:lnTo>
                  <a:cubicBezTo>
                    <a:pt x="20062" y="25813"/>
                    <a:pt x="20062" y="25230"/>
                    <a:pt x="20051" y="24742"/>
                  </a:cubicBezTo>
                  <a:cubicBezTo>
                    <a:pt x="20051" y="24301"/>
                    <a:pt x="20003" y="23813"/>
                    <a:pt x="19979" y="23361"/>
                  </a:cubicBezTo>
                  <a:lnTo>
                    <a:pt x="19979" y="23063"/>
                  </a:lnTo>
                  <a:lnTo>
                    <a:pt x="21075" y="23063"/>
                  </a:lnTo>
                  <a:cubicBezTo>
                    <a:pt x="21051" y="24242"/>
                    <a:pt x="21039" y="25016"/>
                    <a:pt x="21027" y="26182"/>
                  </a:cubicBezTo>
                  <a:lnTo>
                    <a:pt x="21515" y="26182"/>
                  </a:lnTo>
                  <a:cubicBezTo>
                    <a:pt x="21491" y="25016"/>
                    <a:pt x="21479" y="24230"/>
                    <a:pt x="21456" y="23063"/>
                  </a:cubicBezTo>
                  <a:lnTo>
                    <a:pt x="22515" y="23063"/>
                  </a:lnTo>
                  <a:cubicBezTo>
                    <a:pt x="22503" y="24242"/>
                    <a:pt x="22491" y="25016"/>
                    <a:pt x="22468" y="26182"/>
                  </a:cubicBezTo>
                  <a:lnTo>
                    <a:pt x="22956" y="26182"/>
                  </a:lnTo>
                  <a:cubicBezTo>
                    <a:pt x="22944" y="25016"/>
                    <a:pt x="22920" y="24158"/>
                    <a:pt x="22908" y="23134"/>
                  </a:cubicBezTo>
                  <a:cubicBezTo>
                    <a:pt x="23099" y="23109"/>
                    <a:pt x="23291" y="23097"/>
                    <a:pt x="23480" y="23097"/>
                  </a:cubicBezTo>
                  <a:cubicBezTo>
                    <a:pt x="23645" y="23097"/>
                    <a:pt x="23807" y="23106"/>
                    <a:pt x="23968" y="23123"/>
                  </a:cubicBezTo>
                  <a:cubicBezTo>
                    <a:pt x="23956" y="24147"/>
                    <a:pt x="23932" y="25016"/>
                    <a:pt x="23920" y="26182"/>
                  </a:cubicBezTo>
                  <a:lnTo>
                    <a:pt x="29790" y="26182"/>
                  </a:lnTo>
                  <a:lnTo>
                    <a:pt x="29790" y="25885"/>
                  </a:lnTo>
                  <a:cubicBezTo>
                    <a:pt x="28245" y="25828"/>
                    <a:pt x="26938" y="25794"/>
                    <a:pt x="25493" y="25794"/>
                  </a:cubicBezTo>
                  <a:cubicBezTo>
                    <a:pt x="25111" y="25794"/>
                    <a:pt x="24721" y="25797"/>
                    <a:pt x="24313" y="25801"/>
                  </a:cubicBezTo>
                  <a:lnTo>
                    <a:pt x="24313" y="24909"/>
                  </a:lnTo>
                  <a:cubicBezTo>
                    <a:pt x="26266" y="24885"/>
                    <a:pt x="27837" y="24849"/>
                    <a:pt x="29790" y="24825"/>
                  </a:cubicBezTo>
                  <a:lnTo>
                    <a:pt x="29790" y="24420"/>
                  </a:lnTo>
                  <a:cubicBezTo>
                    <a:pt x="27837" y="24385"/>
                    <a:pt x="26266" y="24349"/>
                    <a:pt x="24313" y="24325"/>
                  </a:cubicBezTo>
                  <a:lnTo>
                    <a:pt x="24313" y="23456"/>
                  </a:lnTo>
                  <a:cubicBezTo>
                    <a:pt x="26266" y="23432"/>
                    <a:pt x="27837" y="23396"/>
                    <a:pt x="29790" y="23361"/>
                  </a:cubicBezTo>
                  <a:lnTo>
                    <a:pt x="29790" y="23063"/>
                  </a:lnTo>
                  <a:lnTo>
                    <a:pt x="28968" y="23063"/>
                  </a:lnTo>
                  <a:cubicBezTo>
                    <a:pt x="29052" y="21110"/>
                    <a:pt x="29099" y="19158"/>
                    <a:pt x="29064" y="17193"/>
                  </a:cubicBezTo>
                  <a:lnTo>
                    <a:pt x="29790" y="17193"/>
                  </a:lnTo>
                  <a:lnTo>
                    <a:pt x="29790" y="16800"/>
                  </a:lnTo>
                  <a:cubicBezTo>
                    <a:pt x="27837" y="16765"/>
                    <a:pt x="26147" y="16741"/>
                    <a:pt x="24289" y="16705"/>
                  </a:cubicBezTo>
                  <a:cubicBezTo>
                    <a:pt x="24289" y="16431"/>
                    <a:pt x="24265" y="16134"/>
                    <a:pt x="24265" y="15836"/>
                  </a:cubicBezTo>
                  <a:lnTo>
                    <a:pt x="29790" y="15753"/>
                  </a:lnTo>
                  <a:lnTo>
                    <a:pt x="29790" y="15360"/>
                  </a:lnTo>
                  <a:cubicBezTo>
                    <a:pt x="28303" y="15314"/>
                    <a:pt x="27038" y="15276"/>
                    <a:pt x="25657" y="15276"/>
                  </a:cubicBezTo>
                  <a:cubicBezTo>
                    <a:pt x="25223" y="15276"/>
                    <a:pt x="24779" y="15280"/>
                    <a:pt x="24313" y="15288"/>
                  </a:cubicBezTo>
                  <a:lnTo>
                    <a:pt x="24313" y="14383"/>
                  </a:lnTo>
                  <a:cubicBezTo>
                    <a:pt x="24361" y="14372"/>
                    <a:pt x="24420" y="14360"/>
                    <a:pt x="24480" y="14360"/>
                  </a:cubicBezTo>
                  <a:cubicBezTo>
                    <a:pt x="25873" y="14348"/>
                    <a:pt x="27242" y="14348"/>
                    <a:pt x="28635" y="14324"/>
                  </a:cubicBezTo>
                  <a:cubicBezTo>
                    <a:pt x="29028" y="14324"/>
                    <a:pt x="29397" y="14300"/>
                    <a:pt x="29790" y="14276"/>
                  </a:cubicBezTo>
                  <a:lnTo>
                    <a:pt x="29790" y="13919"/>
                  </a:lnTo>
                  <a:cubicBezTo>
                    <a:pt x="28294" y="13864"/>
                    <a:pt x="27021" y="13824"/>
                    <a:pt x="25630" y="13824"/>
                  </a:cubicBezTo>
                  <a:cubicBezTo>
                    <a:pt x="25205" y="13824"/>
                    <a:pt x="24770" y="13827"/>
                    <a:pt x="24313" y="13836"/>
                  </a:cubicBezTo>
                  <a:lnTo>
                    <a:pt x="24313" y="12943"/>
                  </a:lnTo>
                  <a:cubicBezTo>
                    <a:pt x="26266" y="12907"/>
                    <a:pt x="27837" y="12883"/>
                    <a:pt x="29790" y="12848"/>
                  </a:cubicBezTo>
                  <a:lnTo>
                    <a:pt x="29790" y="12455"/>
                  </a:lnTo>
                  <a:cubicBezTo>
                    <a:pt x="27837" y="12419"/>
                    <a:pt x="26266" y="12383"/>
                    <a:pt x="24313" y="12359"/>
                  </a:cubicBezTo>
                  <a:lnTo>
                    <a:pt x="24313" y="11490"/>
                  </a:lnTo>
                  <a:cubicBezTo>
                    <a:pt x="26266" y="11466"/>
                    <a:pt x="27837" y="11431"/>
                    <a:pt x="29790" y="11395"/>
                  </a:cubicBezTo>
                  <a:lnTo>
                    <a:pt x="29790" y="11145"/>
                  </a:lnTo>
                  <a:cubicBezTo>
                    <a:pt x="29744" y="11147"/>
                    <a:pt x="29697" y="11148"/>
                    <a:pt x="29651" y="11148"/>
                  </a:cubicBezTo>
                  <a:cubicBezTo>
                    <a:pt x="29411" y="11148"/>
                    <a:pt x="29172" y="11121"/>
                    <a:pt x="28933" y="11062"/>
                  </a:cubicBezTo>
                  <a:cubicBezTo>
                    <a:pt x="29016" y="9097"/>
                    <a:pt x="29099" y="7013"/>
                    <a:pt x="29064" y="5061"/>
                  </a:cubicBezTo>
                  <a:lnTo>
                    <a:pt x="29790" y="5061"/>
                  </a:lnTo>
                  <a:lnTo>
                    <a:pt x="29790" y="4835"/>
                  </a:lnTo>
                  <a:cubicBezTo>
                    <a:pt x="27837" y="4799"/>
                    <a:pt x="26266" y="4775"/>
                    <a:pt x="24313" y="4739"/>
                  </a:cubicBezTo>
                  <a:lnTo>
                    <a:pt x="24313" y="3882"/>
                  </a:lnTo>
                  <a:cubicBezTo>
                    <a:pt x="26266" y="3846"/>
                    <a:pt x="27837" y="3811"/>
                    <a:pt x="29790" y="3787"/>
                  </a:cubicBezTo>
                  <a:lnTo>
                    <a:pt x="29790" y="3406"/>
                  </a:lnTo>
                  <a:cubicBezTo>
                    <a:pt x="28245" y="3349"/>
                    <a:pt x="26938" y="3315"/>
                    <a:pt x="25493" y="3315"/>
                  </a:cubicBezTo>
                  <a:cubicBezTo>
                    <a:pt x="25111" y="3315"/>
                    <a:pt x="24721" y="3318"/>
                    <a:pt x="24313" y="3323"/>
                  </a:cubicBezTo>
                  <a:lnTo>
                    <a:pt x="24313" y="2430"/>
                  </a:lnTo>
                  <a:cubicBezTo>
                    <a:pt x="26266" y="2394"/>
                    <a:pt x="27837" y="2370"/>
                    <a:pt x="29790" y="2334"/>
                  </a:cubicBezTo>
                  <a:lnTo>
                    <a:pt x="29790" y="1953"/>
                  </a:lnTo>
                  <a:cubicBezTo>
                    <a:pt x="28245" y="1897"/>
                    <a:pt x="26938" y="1863"/>
                    <a:pt x="25493" y="1863"/>
                  </a:cubicBezTo>
                  <a:cubicBezTo>
                    <a:pt x="25111" y="1863"/>
                    <a:pt x="24721" y="1865"/>
                    <a:pt x="24313" y="1870"/>
                  </a:cubicBezTo>
                  <a:lnTo>
                    <a:pt x="24313" y="977"/>
                  </a:lnTo>
                  <a:lnTo>
                    <a:pt x="29790" y="906"/>
                  </a:lnTo>
                  <a:lnTo>
                    <a:pt x="29790" y="513"/>
                  </a:lnTo>
                  <a:cubicBezTo>
                    <a:pt x="29004" y="489"/>
                    <a:pt x="28099" y="465"/>
                    <a:pt x="27254" y="453"/>
                  </a:cubicBezTo>
                  <a:cubicBezTo>
                    <a:pt x="26924" y="449"/>
                    <a:pt x="26618" y="448"/>
                    <a:pt x="26311" y="448"/>
                  </a:cubicBezTo>
                  <a:cubicBezTo>
                    <a:pt x="25699" y="448"/>
                    <a:pt x="25091" y="453"/>
                    <a:pt x="24313" y="453"/>
                  </a:cubicBezTo>
                  <a:lnTo>
                    <a:pt x="243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 rot="-5400000">
              <a:off x="5780074" y="1350392"/>
              <a:ext cx="20281" cy="38572"/>
            </a:xfrm>
            <a:custGeom>
              <a:rect b="b" l="l" r="r" t="t"/>
              <a:pathLst>
                <a:path extrusionOk="0" h="930" w="489">
                  <a:moveTo>
                    <a:pt x="465" y="1"/>
                  </a:moveTo>
                  <a:lnTo>
                    <a:pt x="1" y="477"/>
                  </a:lnTo>
                  <a:lnTo>
                    <a:pt x="1" y="929"/>
                  </a:lnTo>
                  <a:lnTo>
                    <a:pt x="489" y="929"/>
                  </a:lnTo>
                  <a:cubicBezTo>
                    <a:pt x="489" y="536"/>
                    <a:pt x="477" y="310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24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4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5"/>
          <p:cNvSpPr/>
          <p:nvPr/>
        </p:nvSpPr>
        <p:spPr>
          <a:xfrm>
            <a:off x="100" y="1708300"/>
            <a:ext cx="9144000" cy="172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 flipH="1" rot="-5400000">
            <a:off x="1634086" y="99"/>
            <a:ext cx="2115000" cy="2115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0" y="3028625"/>
            <a:ext cx="2115000" cy="21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 txBox="1"/>
          <p:nvPr>
            <p:ph type="title"/>
          </p:nvPr>
        </p:nvSpPr>
        <p:spPr>
          <a:xfrm>
            <a:off x="4190400" y="1943074"/>
            <a:ext cx="44109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1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7" name="Google Shape;537;p25"/>
          <p:cNvSpPr txBox="1"/>
          <p:nvPr>
            <p:ph idx="1" type="subTitle"/>
          </p:nvPr>
        </p:nvSpPr>
        <p:spPr>
          <a:xfrm>
            <a:off x="4275750" y="3652384"/>
            <a:ext cx="42402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38" name="Google Shape;538;p25"/>
          <p:cNvGrpSpPr/>
          <p:nvPr/>
        </p:nvGrpSpPr>
        <p:grpSpPr>
          <a:xfrm rot="-5400000">
            <a:off x="2298009" y="25980"/>
            <a:ext cx="1457743" cy="1443829"/>
            <a:chOff x="498850" y="-2262376"/>
            <a:chExt cx="1482350" cy="1468350"/>
          </a:xfrm>
        </p:grpSpPr>
        <p:sp>
          <p:nvSpPr>
            <p:cNvPr id="539" name="Google Shape;539;p25"/>
            <p:cNvSpPr/>
            <p:nvPr/>
          </p:nvSpPr>
          <p:spPr>
            <a:xfrm>
              <a:off x="1742175" y="-2262376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67625" y="-2037651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498850" y="-837801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6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6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p26"/>
          <p:cNvSpPr/>
          <p:nvPr/>
        </p:nvSpPr>
        <p:spPr>
          <a:xfrm rot="10800000">
            <a:off x="7473300" y="0"/>
            <a:ext cx="1670700" cy="16707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26"/>
          <p:cNvGrpSpPr/>
          <p:nvPr/>
        </p:nvGrpSpPr>
        <p:grpSpPr>
          <a:xfrm rot="-5400000">
            <a:off x="7935331" y="96836"/>
            <a:ext cx="1107019" cy="1096564"/>
            <a:chOff x="498850" y="3224050"/>
            <a:chExt cx="1482350" cy="1468350"/>
          </a:xfrm>
        </p:grpSpPr>
        <p:sp>
          <p:nvSpPr>
            <p:cNvPr id="547" name="Google Shape;547;p26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26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6"/>
          <p:cNvSpPr/>
          <p:nvPr/>
        </p:nvSpPr>
        <p:spPr>
          <a:xfrm>
            <a:off x="0" y="3863177"/>
            <a:ext cx="1280100" cy="1280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7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55" name="Google Shape;555;p27"/>
          <p:cNvGrpSpPr/>
          <p:nvPr/>
        </p:nvGrpSpPr>
        <p:grpSpPr>
          <a:xfrm>
            <a:off x="2" y="0"/>
            <a:ext cx="9144000" cy="5143500"/>
            <a:chOff x="2" y="0"/>
            <a:chExt cx="9144000" cy="5143500"/>
          </a:xfrm>
        </p:grpSpPr>
        <p:sp>
          <p:nvSpPr>
            <p:cNvPr id="556" name="Google Shape;556;p27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7" name="Google Shape;557;p27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558" name="Google Shape;558;p27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7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7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1" name="Google Shape;561;p27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3" name="Google Shape;563;p27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564" name="Google Shape;564;p27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28"/>
          <p:cNvGrpSpPr/>
          <p:nvPr/>
        </p:nvGrpSpPr>
        <p:grpSpPr>
          <a:xfrm>
            <a:off x="0" y="0"/>
            <a:ext cx="9144034" cy="5143500"/>
            <a:chOff x="0" y="0"/>
            <a:chExt cx="9144034" cy="5143500"/>
          </a:xfrm>
        </p:grpSpPr>
        <p:grpSp>
          <p:nvGrpSpPr>
            <p:cNvPr id="568" name="Google Shape;568;p28"/>
            <p:cNvGrpSpPr/>
            <p:nvPr/>
          </p:nvGrpSpPr>
          <p:grpSpPr>
            <a:xfrm>
              <a:off x="6363590" y="2389147"/>
              <a:ext cx="2780444" cy="2754184"/>
              <a:chOff x="498850" y="3224050"/>
              <a:chExt cx="1482350" cy="1468350"/>
            </a:xfrm>
          </p:grpSpPr>
          <p:sp>
            <p:nvSpPr>
              <p:cNvPr id="569" name="Google Shape;569;p2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2" name="Google Shape;572;p28"/>
            <p:cNvSpPr/>
            <p:nvPr/>
          </p:nvSpPr>
          <p:spPr>
            <a:xfrm flipH="1" rot="10800000">
              <a:off x="75" y="0"/>
              <a:ext cx="2505300" cy="25053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3" name="Google Shape;573;p28"/>
            <p:cNvGrpSpPr/>
            <p:nvPr/>
          </p:nvGrpSpPr>
          <p:grpSpPr>
            <a:xfrm rot="10800000">
              <a:off x="7953291" y="282899"/>
              <a:ext cx="885900" cy="885900"/>
              <a:chOff x="713388" y="3717894"/>
              <a:chExt cx="885900" cy="885900"/>
            </a:xfrm>
          </p:grpSpPr>
          <p:grpSp>
            <p:nvGrpSpPr>
              <p:cNvPr id="574" name="Google Shape;574;p28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575" name="Google Shape;575;p28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28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28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28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28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28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581" name="Google Shape;581;p28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28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83" name="Google Shape;583;p28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 rot="-5400000">
              <a:off x="-2348100" y="2470025"/>
              <a:ext cx="4899600" cy="20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5" name="Google Shape;585;p28"/>
            <p:cNvGrpSpPr/>
            <p:nvPr/>
          </p:nvGrpSpPr>
          <p:grpSpPr>
            <a:xfrm rot="10800000">
              <a:off x="414" y="432"/>
              <a:ext cx="2100935" cy="2081092"/>
              <a:chOff x="498850" y="3224050"/>
              <a:chExt cx="1482350" cy="1468350"/>
            </a:xfrm>
          </p:grpSpPr>
          <p:sp>
            <p:nvSpPr>
              <p:cNvPr id="586" name="Google Shape;586;p2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9" name="Google Shape;589;p28"/>
            <p:cNvSpPr/>
            <p:nvPr/>
          </p:nvSpPr>
          <p:spPr>
            <a:xfrm flipH="1" rot="5400000">
              <a:off x="200" y="3912300"/>
              <a:ext cx="1231200" cy="1231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28"/>
          <p:cNvSpPr txBox="1"/>
          <p:nvPr>
            <p:ph hasCustomPrompt="1" type="title"/>
          </p:nvPr>
        </p:nvSpPr>
        <p:spPr>
          <a:xfrm>
            <a:off x="2780400" y="651583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91" name="Google Shape;591;p28"/>
          <p:cNvSpPr txBox="1"/>
          <p:nvPr>
            <p:ph idx="1" type="subTitle"/>
          </p:nvPr>
        </p:nvSpPr>
        <p:spPr>
          <a:xfrm>
            <a:off x="2783100" y="1276583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92" name="Google Shape;592;p28"/>
          <p:cNvSpPr txBox="1"/>
          <p:nvPr>
            <p:ph hasCustomPrompt="1" idx="2" type="title"/>
          </p:nvPr>
        </p:nvSpPr>
        <p:spPr>
          <a:xfrm>
            <a:off x="2780400" y="3501783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93" name="Google Shape;593;p28"/>
          <p:cNvSpPr txBox="1"/>
          <p:nvPr>
            <p:ph idx="3" type="subTitle"/>
          </p:nvPr>
        </p:nvSpPr>
        <p:spPr>
          <a:xfrm>
            <a:off x="2783100" y="4126783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94" name="Google Shape;594;p28"/>
          <p:cNvSpPr txBox="1"/>
          <p:nvPr>
            <p:ph hasCustomPrompt="1" idx="4" type="title"/>
          </p:nvPr>
        </p:nvSpPr>
        <p:spPr>
          <a:xfrm>
            <a:off x="2780400" y="2076633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95" name="Google Shape;595;p28"/>
          <p:cNvSpPr txBox="1"/>
          <p:nvPr>
            <p:ph idx="5" type="subTitle"/>
          </p:nvPr>
        </p:nvSpPr>
        <p:spPr>
          <a:xfrm>
            <a:off x="2783100" y="2701683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1_2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29"/>
          <p:cNvGrpSpPr/>
          <p:nvPr/>
        </p:nvGrpSpPr>
        <p:grpSpPr>
          <a:xfrm>
            <a:off x="336" y="3065377"/>
            <a:ext cx="2097841" cy="2078019"/>
            <a:chOff x="-2893619" y="3584571"/>
            <a:chExt cx="1118431" cy="1107863"/>
          </a:xfrm>
        </p:grpSpPr>
        <p:sp>
          <p:nvSpPr>
            <p:cNvPr id="598" name="Google Shape;598;p29"/>
            <p:cNvSpPr/>
            <p:nvPr/>
          </p:nvSpPr>
          <p:spPr>
            <a:xfrm flipH="1">
              <a:off x="-2893581" y="3584571"/>
              <a:ext cx="180344" cy="152956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 flipH="1">
              <a:off x="-2893619" y="3754119"/>
              <a:ext cx="1066542" cy="93831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 flipH="1">
              <a:off x="-1792730" y="4659370"/>
              <a:ext cx="17542" cy="33028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29"/>
          <p:cNvSpPr/>
          <p:nvPr/>
        </p:nvSpPr>
        <p:spPr>
          <a:xfrm flipH="1" rot="-5400000">
            <a:off x="7512300" y="150"/>
            <a:ext cx="1631700" cy="1631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29"/>
          <p:cNvGrpSpPr/>
          <p:nvPr/>
        </p:nvGrpSpPr>
        <p:grpSpPr>
          <a:xfrm rot="10800000">
            <a:off x="7912829" y="430"/>
            <a:ext cx="1231192" cy="1219580"/>
            <a:chOff x="-4470226" y="3831906"/>
            <a:chExt cx="868688" cy="860495"/>
          </a:xfrm>
        </p:grpSpPr>
        <p:sp>
          <p:nvSpPr>
            <p:cNvPr id="603" name="Google Shape;603;p29"/>
            <p:cNvSpPr/>
            <p:nvPr/>
          </p:nvSpPr>
          <p:spPr>
            <a:xfrm flipH="1">
              <a:off x="-4470226" y="3831906"/>
              <a:ext cx="140069" cy="118797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 flipH="1">
              <a:off x="-4470197" y="3963602"/>
              <a:ext cx="828355" cy="728764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 flipH="1">
              <a:off x="-3615163" y="4666750"/>
              <a:ext cx="13625" cy="25652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29"/>
          <p:cNvSpPr/>
          <p:nvPr/>
        </p:nvSpPr>
        <p:spPr>
          <a:xfrm flipH="1" rot="10800000">
            <a:off x="200" y="-5416"/>
            <a:ext cx="2081400" cy="2081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"/>
          <p:cNvSpPr txBox="1"/>
          <p:nvPr>
            <p:ph hasCustomPrompt="1" type="title"/>
          </p:nvPr>
        </p:nvSpPr>
        <p:spPr>
          <a:xfrm>
            <a:off x="952050" y="2962127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08" name="Google Shape;608;p29"/>
          <p:cNvSpPr txBox="1"/>
          <p:nvPr>
            <p:ph idx="1" type="subTitle"/>
          </p:nvPr>
        </p:nvSpPr>
        <p:spPr>
          <a:xfrm>
            <a:off x="954750" y="3587127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09" name="Google Shape;609;p29"/>
          <p:cNvSpPr txBox="1"/>
          <p:nvPr>
            <p:ph hasCustomPrompt="1" idx="2" type="title"/>
          </p:nvPr>
        </p:nvSpPr>
        <p:spPr>
          <a:xfrm>
            <a:off x="4608750" y="2962127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10" name="Google Shape;610;p29"/>
          <p:cNvSpPr txBox="1"/>
          <p:nvPr>
            <p:ph idx="3" type="subTitle"/>
          </p:nvPr>
        </p:nvSpPr>
        <p:spPr>
          <a:xfrm>
            <a:off x="4611450" y="3615452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1" name="Google Shape;611;p29"/>
          <p:cNvSpPr txBox="1"/>
          <p:nvPr>
            <p:ph hasCustomPrompt="1" idx="4" type="title"/>
          </p:nvPr>
        </p:nvSpPr>
        <p:spPr>
          <a:xfrm>
            <a:off x="952050" y="1151177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12" name="Google Shape;612;p29"/>
          <p:cNvSpPr txBox="1"/>
          <p:nvPr>
            <p:ph idx="5" type="subTitle"/>
          </p:nvPr>
        </p:nvSpPr>
        <p:spPr>
          <a:xfrm>
            <a:off x="954750" y="1776227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3" name="Google Shape;613;p29"/>
          <p:cNvSpPr txBox="1"/>
          <p:nvPr>
            <p:ph hasCustomPrompt="1" idx="6" type="title"/>
          </p:nvPr>
        </p:nvSpPr>
        <p:spPr>
          <a:xfrm>
            <a:off x="4608750" y="1151177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14" name="Google Shape;614;p29"/>
          <p:cNvSpPr txBox="1"/>
          <p:nvPr>
            <p:ph idx="7" type="subTitle"/>
          </p:nvPr>
        </p:nvSpPr>
        <p:spPr>
          <a:xfrm>
            <a:off x="4611450" y="1776177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615" name="Google Shape;615;p29"/>
          <p:cNvGrpSpPr/>
          <p:nvPr/>
        </p:nvGrpSpPr>
        <p:grpSpPr>
          <a:xfrm>
            <a:off x="10305" y="425"/>
            <a:ext cx="1631344" cy="1646890"/>
            <a:chOff x="-2888304" y="3586789"/>
            <a:chExt cx="869726" cy="878014"/>
          </a:xfrm>
        </p:grpSpPr>
        <p:sp>
          <p:nvSpPr>
            <p:cNvPr id="616" name="Google Shape;616;p29"/>
            <p:cNvSpPr/>
            <p:nvPr/>
          </p:nvSpPr>
          <p:spPr>
            <a:xfrm flipH="1" rot="5400000">
              <a:off x="-2149403" y="3597539"/>
              <a:ext cx="141575" cy="120074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 flipH="1" rot="5400000">
              <a:off x="-2938616" y="3637137"/>
              <a:ext cx="837260" cy="736599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 flipH="1" rot="5400000">
              <a:off x="-2882226" y="4444953"/>
              <a:ext cx="13771" cy="25928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29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_1_2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30"/>
          <p:cNvGrpSpPr/>
          <p:nvPr/>
        </p:nvGrpSpPr>
        <p:grpSpPr>
          <a:xfrm>
            <a:off x="253" y="2816577"/>
            <a:ext cx="2349152" cy="2326956"/>
            <a:chOff x="-2893619" y="3584571"/>
            <a:chExt cx="1118431" cy="1107863"/>
          </a:xfrm>
        </p:grpSpPr>
        <p:sp>
          <p:nvSpPr>
            <p:cNvPr id="622" name="Google Shape;622;p30"/>
            <p:cNvSpPr/>
            <p:nvPr/>
          </p:nvSpPr>
          <p:spPr>
            <a:xfrm flipH="1">
              <a:off x="-2893581" y="3584571"/>
              <a:ext cx="180344" cy="152956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 flipH="1">
              <a:off x="-2893619" y="3754119"/>
              <a:ext cx="1066542" cy="93831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 flipH="1">
              <a:off x="-1792730" y="4659370"/>
              <a:ext cx="17542" cy="33028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0"/>
          <p:cNvSpPr/>
          <p:nvPr/>
        </p:nvSpPr>
        <p:spPr>
          <a:xfrm flipH="1" rot="-5400000">
            <a:off x="6740503" y="-145800"/>
            <a:ext cx="2257500" cy="2549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30"/>
          <p:cNvGrpSpPr/>
          <p:nvPr/>
        </p:nvGrpSpPr>
        <p:grpSpPr>
          <a:xfrm rot="10800000">
            <a:off x="6978222" y="734"/>
            <a:ext cx="2165639" cy="1899630"/>
            <a:chOff x="-4470226" y="3831906"/>
            <a:chExt cx="868688" cy="860495"/>
          </a:xfrm>
        </p:grpSpPr>
        <p:sp>
          <p:nvSpPr>
            <p:cNvPr id="627" name="Google Shape;627;p30"/>
            <p:cNvSpPr/>
            <p:nvPr/>
          </p:nvSpPr>
          <p:spPr>
            <a:xfrm flipH="1">
              <a:off x="-4470226" y="3831906"/>
              <a:ext cx="140069" cy="118797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 flipH="1">
              <a:off x="-4470197" y="3963602"/>
              <a:ext cx="828355" cy="728764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 flipH="1">
              <a:off x="-3615163" y="4666750"/>
              <a:ext cx="13625" cy="25652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30"/>
          <p:cNvSpPr txBox="1"/>
          <p:nvPr>
            <p:ph hasCustomPrompt="1" type="title"/>
          </p:nvPr>
        </p:nvSpPr>
        <p:spPr>
          <a:xfrm>
            <a:off x="4821228" y="2227314"/>
            <a:ext cx="20409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31" name="Google Shape;631;p30"/>
          <p:cNvSpPr txBox="1"/>
          <p:nvPr>
            <p:ph hasCustomPrompt="1" idx="2" type="title"/>
          </p:nvPr>
        </p:nvSpPr>
        <p:spPr>
          <a:xfrm>
            <a:off x="2271713" y="1151175"/>
            <a:ext cx="20409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32" name="Google Shape;632;p30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0"/>
          <p:cNvSpPr txBox="1"/>
          <p:nvPr>
            <p:ph idx="3" type="title"/>
          </p:nvPr>
        </p:nvSpPr>
        <p:spPr>
          <a:xfrm>
            <a:off x="4846238" y="2955825"/>
            <a:ext cx="2040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4" name="Google Shape;634;p30"/>
          <p:cNvSpPr txBox="1"/>
          <p:nvPr>
            <p:ph idx="4" type="title"/>
          </p:nvPr>
        </p:nvSpPr>
        <p:spPr>
          <a:xfrm>
            <a:off x="4846238" y="3431360"/>
            <a:ext cx="2040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635" name="Google Shape;635;p30"/>
          <p:cNvSpPr txBox="1"/>
          <p:nvPr>
            <p:ph idx="5" type="title"/>
          </p:nvPr>
        </p:nvSpPr>
        <p:spPr>
          <a:xfrm>
            <a:off x="2256865" y="1872898"/>
            <a:ext cx="2041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6" name="Google Shape;636;p30"/>
          <p:cNvSpPr txBox="1"/>
          <p:nvPr>
            <p:ph idx="6" type="title"/>
          </p:nvPr>
        </p:nvSpPr>
        <p:spPr>
          <a:xfrm>
            <a:off x="2256943" y="2347799"/>
            <a:ext cx="2040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>
            <a:off x="-150" y="-8024"/>
            <a:ext cx="9144000" cy="5151624"/>
            <a:chOff x="-150" y="-8024"/>
            <a:chExt cx="9144000" cy="5151624"/>
          </a:xfrm>
        </p:grpSpPr>
        <p:sp>
          <p:nvSpPr>
            <p:cNvPr id="53" name="Google Shape;53;p4"/>
            <p:cNvSpPr/>
            <p:nvPr/>
          </p:nvSpPr>
          <p:spPr>
            <a:xfrm>
              <a:off x="1" y="3940000"/>
              <a:ext cx="1203600" cy="12036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rot="-5400000">
              <a:off x="7445525" y="-4"/>
              <a:ext cx="1698328" cy="1682289"/>
              <a:chOff x="498850" y="3224050"/>
              <a:chExt cx="1482350" cy="1468350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" name="Google Shape;58;p4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4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858950" y="1114400"/>
            <a:ext cx="74262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17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1"/>
          <p:cNvSpPr txBox="1"/>
          <p:nvPr>
            <p:ph hasCustomPrompt="1" type="title"/>
          </p:nvPr>
        </p:nvSpPr>
        <p:spPr>
          <a:xfrm>
            <a:off x="999275" y="1711250"/>
            <a:ext cx="6993300" cy="17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9" name="Google Shape;639;p31"/>
          <p:cNvSpPr txBox="1"/>
          <p:nvPr>
            <p:ph idx="1" type="body"/>
          </p:nvPr>
        </p:nvSpPr>
        <p:spPr>
          <a:xfrm>
            <a:off x="1650150" y="3695855"/>
            <a:ext cx="58437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800"/>
            </a:lvl1pPr>
            <a:lvl2pPr indent="-323850" lvl="1" marL="914400" rtl="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40" name="Google Shape;640;p31"/>
          <p:cNvSpPr/>
          <p:nvPr/>
        </p:nvSpPr>
        <p:spPr>
          <a:xfrm flipH="1" rot="5400000">
            <a:off x="2" y="3514751"/>
            <a:ext cx="1621800" cy="1621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1"/>
          <p:cNvSpPr/>
          <p:nvPr/>
        </p:nvSpPr>
        <p:spPr>
          <a:xfrm flipH="1" rot="10800000">
            <a:off x="247" y="2745851"/>
            <a:ext cx="2390700" cy="2390700"/>
          </a:xfrm>
          <a:prstGeom prst="diagStripe">
            <a:avLst>
              <a:gd fmla="val 679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1"/>
          <p:cNvSpPr/>
          <p:nvPr/>
        </p:nvSpPr>
        <p:spPr>
          <a:xfrm flipH="1" rot="10800000">
            <a:off x="247" y="2527151"/>
            <a:ext cx="2609400" cy="2609400"/>
          </a:xfrm>
          <a:prstGeom prst="diagStripe">
            <a:avLst>
              <a:gd fmla="val 9164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3" name="Google Shape;643;p31"/>
          <p:cNvGrpSpPr/>
          <p:nvPr/>
        </p:nvGrpSpPr>
        <p:grpSpPr>
          <a:xfrm flipH="1" rot="10800000">
            <a:off x="6726851" y="83425"/>
            <a:ext cx="2336480" cy="2313973"/>
            <a:chOff x="498850" y="3224050"/>
            <a:chExt cx="1482350" cy="1468350"/>
          </a:xfrm>
        </p:grpSpPr>
        <p:sp>
          <p:nvSpPr>
            <p:cNvPr id="644" name="Google Shape;644;p31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Google Shape;647;p31"/>
          <p:cNvSpPr/>
          <p:nvPr/>
        </p:nvSpPr>
        <p:spPr>
          <a:xfrm flipH="1">
            <a:off x="6843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2"/>
          <p:cNvGrpSpPr/>
          <p:nvPr/>
        </p:nvGrpSpPr>
        <p:grpSpPr>
          <a:xfrm>
            <a:off x="75" y="-227"/>
            <a:ext cx="9144002" cy="5143727"/>
            <a:chOff x="75" y="-227"/>
            <a:chExt cx="9144002" cy="5143727"/>
          </a:xfrm>
        </p:grpSpPr>
        <p:grpSp>
          <p:nvGrpSpPr>
            <p:cNvPr id="650" name="Google Shape;650;p32"/>
            <p:cNvGrpSpPr/>
            <p:nvPr/>
          </p:nvGrpSpPr>
          <p:grpSpPr>
            <a:xfrm flipH="1" rot="10800000">
              <a:off x="7463462" y="-227"/>
              <a:ext cx="1680392" cy="1664522"/>
              <a:chOff x="498850" y="3224050"/>
              <a:chExt cx="1482350" cy="1468350"/>
            </a:xfrm>
          </p:grpSpPr>
          <p:sp>
            <p:nvSpPr>
              <p:cNvPr id="651" name="Google Shape;651;p3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4" name="Google Shape;654;p32"/>
            <p:cNvSpPr/>
            <p:nvPr/>
          </p:nvSpPr>
          <p:spPr>
            <a:xfrm>
              <a:off x="75" y="0"/>
              <a:ext cx="3022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50050" y="3816950"/>
              <a:ext cx="2865900" cy="125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3787575" y="1570575"/>
              <a:ext cx="5356500" cy="69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7" name="Google Shape;657;p32"/>
            <p:cNvGrpSpPr/>
            <p:nvPr/>
          </p:nvGrpSpPr>
          <p:grpSpPr>
            <a:xfrm flipH="1">
              <a:off x="112873" y="2967791"/>
              <a:ext cx="2196102" cy="2175214"/>
              <a:chOff x="498850" y="3224050"/>
              <a:chExt cx="1482350" cy="1468350"/>
            </a:xfrm>
          </p:grpSpPr>
          <p:sp>
            <p:nvSpPr>
              <p:cNvPr id="658" name="Google Shape;658;p3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1" name="Google Shape;661;p32"/>
            <p:cNvSpPr/>
            <p:nvPr/>
          </p:nvSpPr>
          <p:spPr>
            <a:xfrm>
              <a:off x="77" y="-75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32"/>
          <p:cNvSpPr txBox="1"/>
          <p:nvPr>
            <p:ph type="title"/>
          </p:nvPr>
        </p:nvSpPr>
        <p:spPr>
          <a:xfrm>
            <a:off x="4104725" y="1671843"/>
            <a:ext cx="4045200" cy="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3" name="Google Shape;663;p32"/>
          <p:cNvSpPr txBox="1"/>
          <p:nvPr>
            <p:ph idx="1" type="subTitle"/>
          </p:nvPr>
        </p:nvSpPr>
        <p:spPr>
          <a:xfrm>
            <a:off x="4104725" y="2320250"/>
            <a:ext cx="4098600" cy="1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3"/>
          <p:cNvSpPr/>
          <p:nvPr/>
        </p:nvSpPr>
        <p:spPr>
          <a:xfrm>
            <a:off x="0" y="2115100"/>
            <a:ext cx="9144000" cy="69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3"/>
          <p:cNvSpPr/>
          <p:nvPr/>
        </p:nvSpPr>
        <p:spPr>
          <a:xfrm flipH="1" rot="5400000">
            <a:off x="5563688" y="1565125"/>
            <a:ext cx="5146800" cy="201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3"/>
          <p:cNvSpPr/>
          <p:nvPr/>
        </p:nvSpPr>
        <p:spPr>
          <a:xfrm flipH="1" rot="-5400000">
            <a:off x="7029002" y="124"/>
            <a:ext cx="2115000" cy="2115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3"/>
          <p:cNvSpPr/>
          <p:nvPr/>
        </p:nvSpPr>
        <p:spPr>
          <a:xfrm flipH="1">
            <a:off x="7028752" y="3028650"/>
            <a:ext cx="2115000" cy="21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3"/>
          <p:cNvSpPr/>
          <p:nvPr/>
        </p:nvSpPr>
        <p:spPr>
          <a:xfrm>
            <a:off x="77" y="-75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3"/>
          <p:cNvSpPr txBox="1"/>
          <p:nvPr>
            <p:ph type="title"/>
          </p:nvPr>
        </p:nvSpPr>
        <p:spPr>
          <a:xfrm>
            <a:off x="1132925" y="2216368"/>
            <a:ext cx="4045200" cy="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1" name="Google Shape;671;p33"/>
          <p:cNvSpPr txBox="1"/>
          <p:nvPr>
            <p:ph idx="1" type="subTitle"/>
          </p:nvPr>
        </p:nvSpPr>
        <p:spPr>
          <a:xfrm>
            <a:off x="1132925" y="3006050"/>
            <a:ext cx="3633900" cy="1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72" name="Google Shape;672;p33"/>
          <p:cNvGrpSpPr/>
          <p:nvPr/>
        </p:nvGrpSpPr>
        <p:grpSpPr>
          <a:xfrm rot="5400000">
            <a:off x="7408220" y="3409601"/>
            <a:ext cx="1622284" cy="1606815"/>
            <a:chOff x="459587" y="-3482949"/>
            <a:chExt cx="1482350" cy="1468350"/>
          </a:xfrm>
        </p:grpSpPr>
        <p:sp>
          <p:nvSpPr>
            <p:cNvPr id="673" name="Google Shape;673;p33"/>
            <p:cNvSpPr/>
            <p:nvPr/>
          </p:nvSpPr>
          <p:spPr>
            <a:xfrm flipH="1" rot="10800000">
              <a:off x="1702912" y="-2217324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 flipH="1" rot="10800000">
              <a:off x="528362" y="-3482949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 flipH="1" rot="10800000">
              <a:off x="459587" y="-3482949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4"/>
          <p:cNvSpPr/>
          <p:nvPr/>
        </p:nvSpPr>
        <p:spPr>
          <a:xfrm>
            <a:off x="2" y="3790275"/>
            <a:ext cx="1353000" cy="1353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4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34"/>
          <p:cNvGrpSpPr/>
          <p:nvPr/>
        </p:nvGrpSpPr>
        <p:grpSpPr>
          <a:xfrm rot="-5400000">
            <a:off x="7935331" y="96836"/>
            <a:ext cx="1107019" cy="1096564"/>
            <a:chOff x="498850" y="3224050"/>
            <a:chExt cx="1482350" cy="1468350"/>
          </a:xfrm>
        </p:grpSpPr>
        <p:sp>
          <p:nvSpPr>
            <p:cNvPr id="680" name="Google Shape;680;p34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3" name="Google Shape;683;p34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4"/>
          <p:cNvSpPr/>
          <p:nvPr/>
        </p:nvSpPr>
        <p:spPr>
          <a:xfrm>
            <a:off x="1" y="4168946"/>
            <a:ext cx="959100" cy="959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5" name="Google Shape;685;p34"/>
          <p:cNvGrpSpPr/>
          <p:nvPr/>
        </p:nvGrpSpPr>
        <p:grpSpPr>
          <a:xfrm>
            <a:off x="8183517" y="4205854"/>
            <a:ext cx="603122" cy="585781"/>
            <a:chOff x="546392" y="539692"/>
            <a:chExt cx="603122" cy="585781"/>
          </a:xfrm>
        </p:grpSpPr>
        <p:sp>
          <p:nvSpPr>
            <p:cNvPr id="686" name="Google Shape;686;p34"/>
            <p:cNvSpPr/>
            <p:nvPr/>
          </p:nvSpPr>
          <p:spPr>
            <a:xfrm>
              <a:off x="611503" y="58703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546392" y="539692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34"/>
          <p:cNvSpPr txBox="1"/>
          <p:nvPr>
            <p:ph type="title"/>
          </p:nvPr>
        </p:nvSpPr>
        <p:spPr>
          <a:xfrm>
            <a:off x="1039462" y="1376875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9" name="Google Shape;689;p34"/>
          <p:cNvSpPr txBox="1"/>
          <p:nvPr>
            <p:ph idx="2" type="title"/>
          </p:nvPr>
        </p:nvSpPr>
        <p:spPr>
          <a:xfrm>
            <a:off x="1039450" y="1832275"/>
            <a:ext cx="5166300" cy="23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Titillium Web"/>
              <a:buChar char="●"/>
              <a:defRPr b="0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0" name="Google Shape;690;p34"/>
          <p:cNvSpPr txBox="1"/>
          <p:nvPr>
            <p:ph idx="3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35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693" name="Google Shape;693;p35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5" name="Google Shape;695;p35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696" name="Google Shape;696;p3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9" name="Google Shape;699;p35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1" name="Google Shape;701;p35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702" name="Google Shape;702;p35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5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4" name="Google Shape;704;p35"/>
          <p:cNvSpPr txBox="1"/>
          <p:nvPr>
            <p:ph type="title"/>
          </p:nvPr>
        </p:nvSpPr>
        <p:spPr>
          <a:xfrm>
            <a:off x="713400" y="2393525"/>
            <a:ext cx="36447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Titillium Web"/>
              <a:buChar char="●"/>
              <a:defRPr b="0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5" name="Google Shape;705;p35"/>
          <p:cNvSpPr txBox="1"/>
          <p:nvPr>
            <p:ph idx="2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6" name="Google Shape;706;p35"/>
          <p:cNvSpPr txBox="1"/>
          <p:nvPr>
            <p:ph idx="3" type="title"/>
          </p:nvPr>
        </p:nvSpPr>
        <p:spPr>
          <a:xfrm>
            <a:off x="4785826" y="2393525"/>
            <a:ext cx="36447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Titillium Web"/>
              <a:buChar char="●"/>
              <a:defRPr b="0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7" name="Google Shape;707;p35"/>
          <p:cNvSpPr txBox="1"/>
          <p:nvPr>
            <p:ph idx="4" type="title"/>
          </p:nvPr>
        </p:nvSpPr>
        <p:spPr>
          <a:xfrm>
            <a:off x="1377875" y="1512075"/>
            <a:ext cx="6440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unito"/>
              <a:buChar char="●"/>
              <a:defRPr b="0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36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710" name="Google Shape;710;p36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2" name="Google Shape;712;p36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713" name="Google Shape;713;p3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6" name="Google Shape;716;p36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8" name="Google Shape;718;p36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719" name="Google Shape;719;p36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1" name="Google Shape;721;p36"/>
          <p:cNvSpPr txBox="1"/>
          <p:nvPr>
            <p:ph type="title"/>
          </p:nvPr>
        </p:nvSpPr>
        <p:spPr>
          <a:xfrm>
            <a:off x="4782288" y="2986200"/>
            <a:ext cx="2633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2" name="Google Shape;722;p36"/>
          <p:cNvSpPr txBox="1"/>
          <p:nvPr>
            <p:ph idx="2" type="title"/>
          </p:nvPr>
        </p:nvSpPr>
        <p:spPr>
          <a:xfrm>
            <a:off x="4839588" y="344160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23" name="Google Shape;723;p36"/>
          <p:cNvSpPr txBox="1"/>
          <p:nvPr>
            <p:ph idx="3" type="title"/>
          </p:nvPr>
        </p:nvSpPr>
        <p:spPr>
          <a:xfrm>
            <a:off x="1728312" y="2986200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4" name="Google Shape;724;p36"/>
          <p:cNvSpPr txBox="1"/>
          <p:nvPr>
            <p:ph idx="4" type="title"/>
          </p:nvPr>
        </p:nvSpPr>
        <p:spPr>
          <a:xfrm>
            <a:off x="1785713" y="344160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25" name="Google Shape;725;p36"/>
          <p:cNvSpPr txBox="1"/>
          <p:nvPr>
            <p:ph idx="5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2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7"/>
          <p:cNvSpPr/>
          <p:nvPr/>
        </p:nvSpPr>
        <p:spPr>
          <a:xfrm>
            <a:off x="0" y="3240275"/>
            <a:ext cx="9144000" cy="19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7"/>
          <p:cNvSpPr/>
          <p:nvPr/>
        </p:nvSpPr>
        <p:spPr>
          <a:xfrm>
            <a:off x="121925" y="3360711"/>
            <a:ext cx="4379700" cy="16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7"/>
          <p:cNvSpPr/>
          <p:nvPr/>
        </p:nvSpPr>
        <p:spPr>
          <a:xfrm rot="10800000">
            <a:off x="2848925" y="3360825"/>
            <a:ext cx="1652700" cy="16527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7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37"/>
          <p:cNvGrpSpPr/>
          <p:nvPr/>
        </p:nvGrpSpPr>
        <p:grpSpPr>
          <a:xfrm rot="-5400000">
            <a:off x="7935331" y="96836"/>
            <a:ext cx="1107019" cy="1096564"/>
            <a:chOff x="498850" y="3224050"/>
            <a:chExt cx="1482350" cy="1468350"/>
          </a:xfrm>
        </p:grpSpPr>
        <p:sp>
          <p:nvSpPr>
            <p:cNvPr id="732" name="Google Shape;732;p37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37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37"/>
          <p:cNvGrpSpPr/>
          <p:nvPr/>
        </p:nvGrpSpPr>
        <p:grpSpPr>
          <a:xfrm>
            <a:off x="270392" y="4282054"/>
            <a:ext cx="603122" cy="585781"/>
            <a:chOff x="546392" y="539692"/>
            <a:chExt cx="603122" cy="585781"/>
          </a:xfrm>
        </p:grpSpPr>
        <p:sp>
          <p:nvSpPr>
            <p:cNvPr id="737" name="Google Shape;737;p37"/>
            <p:cNvSpPr/>
            <p:nvPr/>
          </p:nvSpPr>
          <p:spPr>
            <a:xfrm>
              <a:off x="611503" y="58703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546392" y="539692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37"/>
          <p:cNvSpPr txBox="1"/>
          <p:nvPr>
            <p:ph type="title"/>
          </p:nvPr>
        </p:nvSpPr>
        <p:spPr>
          <a:xfrm>
            <a:off x="965869" y="1462200"/>
            <a:ext cx="3184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0" name="Google Shape;740;p37"/>
          <p:cNvSpPr txBox="1"/>
          <p:nvPr>
            <p:ph idx="2" type="title"/>
          </p:nvPr>
        </p:nvSpPr>
        <p:spPr>
          <a:xfrm>
            <a:off x="965872" y="1917600"/>
            <a:ext cx="31842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41" name="Google Shape;741;p37"/>
          <p:cNvSpPr txBox="1"/>
          <p:nvPr>
            <p:ph idx="3" type="title"/>
          </p:nvPr>
        </p:nvSpPr>
        <p:spPr>
          <a:xfrm>
            <a:off x="4993635" y="1462200"/>
            <a:ext cx="3184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2" name="Google Shape;742;p37"/>
          <p:cNvSpPr txBox="1"/>
          <p:nvPr>
            <p:ph idx="4" type="title"/>
          </p:nvPr>
        </p:nvSpPr>
        <p:spPr>
          <a:xfrm>
            <a:off x="4993575" y="1917600"/>
            <a:ext cx="31845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43" name="Google Shape;743;p37"/>
          <p:cNvSpPr txBox="1"/>
          <p:nvPr>
            <p:ph idx="5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44" name="Google Shape;744;p37"/>
          <p:cNvGrpSpPr/>
          <p:nvPr/>
        </p:nvGrpSpPr>
        <p:grpSpPr>
          <a:xfrm>
            <a:off x="3381302" y="4209839"/>
            <a:ext cx="631175" cy="654275"/>
            <a:chOff x="3381302" y="4209839"/>
            <a:chExt cx="631175" cy="654275"/>
          </a:xfrm>
        </p:grpSpPr>
        <p:sp>
          <p:nvSpPr>
            <p:cNvPr id="745" name="Google Shape;745;p37"/>
            <p:cNvSpPr/>
            <p:nvPr/>
          </p:nvSpPr>
          <p:spPr>
            <a:xfrm rot="5400000">
              <a:off x="3653965" y="4575951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7" y="1"/>
                  </a:moveTo>
                  <a:lnTo>
                    <a:pt x="0" y="989"/>
                  </a:lnTo>
                  <a:lnTo>
                    <a:pt x="0" y="8001"/>
                  </a:lnTo>
                  <a:lnTo>
                    <a:pt x="977" y="7013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 rot="5400000">
              <a:off x="3594277" y="4517164"/>
              <a:ext cx="24450" cy="200350"/>
            </a:xfrm>
            <a:custGeom>
              <a:rect b="b" l="l" r="r" t="t"/>
              <a:pathLst>
                <a:path extrusionOk="0" h="8014" w="978">
                  <a:moveTo>
                    <a:pt x="977" y="1"/>
                  </a:moveTo>
                  <a:lnTo>
                    <a:pt x="1" y="989"/>
                  </a:lnTo>
                  <a:lnTo>
                    <a:pt x="1" y="8014"/>
                  </a:lnTo>
                  <a:lnTo>
                    <a:pt x="977" y="7025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 rot="5400000">
              <a:off x="3833440" y="4751876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0"/>
                  </a:moveTo>
                  <a:lnTo>
                    <a:pt x="0" y="988"/>
                  </a:lnTo>
                  <a:lnTo>
                    <a:pt x="0" y="8001"/>
                  </a:lnTo>
                  <a:lnTo>
                    <a:pt x="976" y="701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 rot="5400000">
              <a:off x="3713790" y="4634601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0"/>
                  </a:moveTo>
                  <a:lnTo>
                    <a:pt x="0" y="977"/>
                  </a:lnTo>
                  <a:lnTo>
                    <a:pt x="0" y="8001"/>
                  </a:lnTo>
                  <a:lnTo>
                    <a:pt x="976" y="701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 rot="5400000">
              <a:off x="3534315" y="4453626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1"/>
                  </a:moveTo>
                  <a:lnTo>
                    <a:pt x="0" y="977"/>
                  </a:lnTo>
                  <a:lnTo>
                    <a:pt x="0" y="8002"/>
                  </a:lnTo>
                  <a:lnTo>
                    <a:pt x="976" y="701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 rot="5400000">
              <a:off x="3773615" y="4693226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7" y="0"/>
                  </a:moveTo>
                  <a:lnTo>
                    <a:pt x="1" y="977"/>
                  </a:lnTo>
                  <a:lnTo>
                    <a:pt x="1" y="8001"/>
                  </a:lnTo>
                  <a:lnTo>
                    <a:pt x="977" y="701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 rot="5400000">
              <a:off x="3380452" y="4210689"/>
              <a:ext cx="632875" cy="631175"/>
            </a:xfrm>
            <a:custGeom>
              <a:rect b="b" l="l" r="r" t="t"/>
              <a:pathLst>
                <a:path extrusionOk="0" h="25247" w="25315">
                  <a:moveTo>
                    <a:pt x="25106" y="0"/>
                  </a:moveTo>
                  <a:cubicBezTo>
                    <a:pt x="25071" y="0"/>
                    <a:pt x="25035" y="16"/>
                    <a:pt x="25004" y="53"/>
                  </a:cubicBezTo>
                  <a:lnTo>
                    <a:pt x="48" y="25008"/>
                  </a:lnTo>
                  <a:cubicBezTo>
                    <a:pt x="0" y="25068"/>
                    <a:pt x="0" y="25151"/>
                    <a:pt x="48" y="25211"/>
                  </a:cubicBezTo>
                  <a:cubicBezTo>
                    <a:pt x="72" y="25234"/>
                    <a:pt x="108" y="25246"/>
                    <a:pt x="143" y="25246"/>
                  </a:cubicBezTo>
                  <a:cubicBezTo>
                    <a:pt x="179" y="25246"/>
                    <a:pt x="215" y="25234"/>
                    <a:pt x="250" y="25211"/>
                  </a:cubicBezTo>
                  <a:lnTo>
                    <a:pt x="25206" y="255"/>
                  </a:lnTo>
                  <a:cubicBezTo>
                    <a:pt x="25315" y="155"/>
                    <a:pt x="25217" y="0"/>
                    <a:pt x="25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 rot="5400000">
              <a:off x="3674840" y="4419026"/>
              <a:ext cx="81575" cy="79300"/>
            </a:xfrm>
            <a:custGeom>
              <a:rect b="b" l="l" r="r" t="t"/>
              <a:pathLst>
                <a:path extrusionOk="0" h="3172" w="3263">
                  <a:moveTo>
                    <a:pt x="3072" y="1"/>
                  </a:moveTo>
                  <a:cubicBezTo>
                    <a:pt x="3041" y="1"/>
                    <a:pt x="3008" y="12"/>
                    <a:pt x="2977" y="40"/>
                  </a:cubicBezTo>
                  <a:lnTo>
                    <a:pt x="84" y="2933"/>
                  </a:lnTo>
                  <a:cubicBezTo>
                    <a:pt x="1" y="3028"/>
                    <a:pt x="60" y="3159"/>
                    <a:pt x="180" y="3171"/>
                  </a:cubicBezTo>
                  <a:cubicBezTo>
                    <a:pt x="215" y="3171"/>
                    <a:pt x="251" y="3159"/>
                    <a:pt x="275" y="3135"/>
                  </a:cubicBezTo>
                  <a:lnTo>
                    <a:pt x="3180" y="230"/>
                  </a:lnTo>
                  <a:cubicBezTo>
                    <a:pt x="3262" y="130"/>
                    <a:pt x="3176" y="1"/>
                    <a:pt x="3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38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755" name="Google Shape;755;p38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 rot="-5400000">
              <a:off x="9012095" y="1173600"/>
              <a:ext cx="17363" cy="32691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8" name="Google Shape;758;p38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759" name="Google Shape;759;p38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1" name="Google Shape;761;p38"/>
          <p:cNvGrpSpPr/>
          <p:nvPr/>
        </p:nvGrpSpPr>
        <p:grpSpPr>
          <a:xfrm>
            <a:off x="5809500" y="0"/>
            <a:ext cx="3325200" cy="5143692"/>
            <a:chOff x="5809500" y="0"/>
            <a:chExt cx="3325200" cy="5143692"/>
          </a:xfrm>
        </p:grpSpPr>
        <p:sp>
          <p:nvSpPr>
            <p:cNvPr id="762" name="Google Shape;762;p38"/>
            <p:cNvSpPr/>
            <p:nvPr/>
          </p:nvSpPr>
          <p:spPr>
            <a:xfrm>
              <a:off x="5809500" y="0"/>
              <a:ext cx="3325200" cy="513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931400" y="121925"/>
              <a:ext cx="3090900" cy="1042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5931400" y="3974600"/>
              <a:ext cx="3090900" cy="1042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5" name="Google Shape;765;p38"/>
            <p:cNvGrpSpPr/>
            <p:nvPr/>
          </p:nvGrpSpPr>
          <p:grpSpPr>
            <a:xfrm rot="10800000">
              <a:off x="5928137" y="123742"/>
              <a:ext cx="1052468" cy="1042529"/>
              <a:chOff x="498850" y="3224050"/>
              <a:chExt cx="1482350" cy="1468350"/>
            </a:xfrm>
          </p:grpSpPr>
          <p:sp>
            <p:nvSpPr>
              <p:cNvPr id="766" name="Google Shape;766;p3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9" name="Google Shape;769;p38"/>
            <p:cNvGrpSpPr/>
            <p:nvPr/>
          </p:nvGrpSpPr>
          <p:grpSpPr>
            <a:xfrm>
              <a:off x="6905131" y="3023688"/>
              <a:ext cx="2140217" cy="2120004"/>
              <a:chOff x="498850" y="3224050"/>
              <a:chExt cx="1482350" cy="1468350"/>
            </a:xfrm>
          </p:grpSpPr>
          <p:sp>
            <p:nvSpPr>
              <p:cNvPr id="770" name="Google Shape;770;p3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3" name="Google Shape;773;p38"/>
            <p:cNvGrpSpPr/>
            <p:nvPr/>
          </p:nvGrpSpPr>
          <p:grpSpPr>
            <a:xfrm rot="-5400000">
              <a:off x="8430603" y="251812"/>
              <a:ext cx="475817" cy="475817"/>
              <a:chOff x="713388" y="3717894"/>
              <a:chExt cx="885900" cy="885900"/>
            </a:xfrm>
          </p:grpSpPr>
          <p:cxnSp>
            <p:nvCxnSpPr>
              <p:cNvPr id="774" name="Google Shape;774;p38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38"/>
              <p:cNvCxnSpPr/>
              <p:nvPr/>
            </p:nvCxnSpPr>
            <p:spPr>
              <a:xfrm flipH="1" rot="10800000">
                <a:off x="847319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76" name="Google Shape;776;p38"/>
          <p:cNvSpPr txBox="1"/>
          <p:nvPr>
            <p:ph type="title"/>
          </p:nvPr>
        </p:nvSpPr>
        <p:spPr>
          <a:xfrm>
            <a:off x="1337246" y="1497545"/>
            <a:ext cx="3123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7" name="Google Shape;777;p38"/>
          <p:cNvSpPr txBox="1"/>
          <p:nvPr>
            <p:ph idx="2" type="title"/>
          </p:nvPr>
        </p:nvSpPr>
        <p:spPr>
          <a:xfrm>
            <a:off x="1337250" y="1952951"/>
            <a:ext cx="31239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78" name="Google Shape;778;p38"/>
          <p:cNvSpPr txBox="1"/>
          <p:nvPr>
            <p:ph idx="3" type="title"/>
          </p:nvPr>
        </p:nvSpPr>
        <p:spPr>
          <a:xfrm>
            <a:off x="1337098" y="2970975"/>
            <a:ext cx="3124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9" name="Google Shape;779;p38"/>
          <p:cNvSpPr txBox="1"/>
          <p:nvPr>
            <p:ph idx="4" type="title"/>
          </p:nvPr>
        </p:nvSpPr>
        <p:spPr>
          <a:xfrm>
            <a:off x="1337225" y="3426375"/>
            <a:ext cx="31239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80" name="Google Shape;780;p38"/>
          <p:cNvSpPr txBox="1"/>
          <p:nvPr>
            <p:ph idx="5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3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sp>
          <p:nvSpPr>
            <p:cNvPr id="783" name="Google Shape;783;p39"/>
            <p:cNvSpPr/>
            <p:nvPr/>
          </p:nvSpPr>
          <p:spPr>
            <a:xfrm rot="10800000">
              <a:off x="7473300" y="0"/>
              <a:ext cx="1670700" cy="1670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4" name="Google Shape;784;p39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785" name="Google Shape;785;p39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8" name="Google Shape;788;p39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9" name="Google Shape;789;p39"/>
            <p:cNvGrpSpPr/>
            <p:nvPr/>
          </p:nvGrpSpPr>
          <p:grpSpPr>
            <a:xfrm flipH="1" rot="10800000">
              <a:off x="570385" y="4053600"/>
              <a:ext cx="834163" cy="834075"/>
              <a:chOff x="713388" y="3717894"/>
              <a:chExt cx="885900" cy="885900"/>
            </a:xfrm>
          </p:grpSpPr>
          <p:grpSp>
            <p:nvGrpSpPr>
              <p:cNvPr id="790" name="Google Shape;790;p39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791" name="Google Shape;791;p39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39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39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39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39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39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797" name="Google Shape;797;p39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8" name="Google Shape;798;p39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99" name="Google Shape;799;p39"/>
            <p:cNvSpPr/>
            <p:nvPr/>
          </p:nvSpPr>
          <p:spPr>
            <a:xfrm>
              <a:off x="0" y="3863177"/>
              <a:ext cx="1280100" cy="1280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39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9"/>
          <p:cNvSpPr txBox="1"/>
          <p:nvPr>
            <p:ph hasCustomPrompt="1" type="title"/>
          </p:nvPr>
        </p:nvSpPr>
        <p:spPr>
          <a:xfrm>
            <a:off x="3955350" y="1775910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2" name="Google Shape;802;p39"/>
          <p:cNvSpPr txBox="1"/>
          <p:nvPr>
            <p:ph idx="2" type="title"/>
          </p:nvPr>
        </p:nvSpPr>
        <p:spPr>
          <a:xfrm>
            <a:off x="3359700" y="2540977"/>
            <a:ext cx="2424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3" name="Google Shape;803;p39"/>
          <p:cNvSpPr txBox="1"/>
          <p:nvPr>
            <p:ph idx="3" type="title"/>
          </p:nvPr>
        </p:nvSpPr>
        <p:spPr>
          <a:xfrm>
            <a:off x="3359700" y="2990536"/>
            <a:ext cx="2424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04" name="Google Shape;804;p39"/>
          <p:cNvSpPr txBox="1"/>
          <p:nvPr>
            <p:ph hasCustomPrompt="1" idx="4" type="title"/>
          </p:nvPr>
        </p:nvSpPr>
        <p:spPr>
          <a:xfrm>
            <a:off x="1309123" y="1775910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5" name="Google Shape;805;p39"/>
          <p:cNvSpPr txBox="1"/>
          <p:nvPr>
            <p:ph idx="5" type="title"/>
          </p:nvPr>
        </p:nvSpPr>
        <p:spPr>
          <a:xfrm>
            <a:off x="713473" y="2540977"/>
            <a:ext cx="2424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6" name="Google Shape;806;p39"/>
          <p:cNvSpPr txBox="1"/>
          <p:nvPr>
            <p:ph idx="6" type="title"/>
          </p:nvPr>
        </p:nvSpPr>
        <p:spPr>
          <a:xfrm>
            <a:off x="713473" y="2990536"/>
            <a:ext cx="2424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07" name="Google Shape;807;p39"/>
          <p:cNvSpPr txBox="1"/>
          <p:nvPr>
            <p:ph hasCustomPrompt="1" idx="7" type="title"/>
          </p:nvPr>
        </p:nvSpPr>
        <p:spPr>
          <a:xfrm>
            <a:off x="6601606" y="1775910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8" name="Google Shape;808;p39"/>
          <p:cNvSpPr txBox="1"/>
          <p:nvPr>
            <p:ph idx="8" type="title"/>
          </p:nvPr>
        </p:nvSpPr>
        <p:spPr>
          <a:xfrm>
            <a:off x="6005956" y="2540977"/>
            <a:ext cx="2424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9" name="Google Shape;809;p39"/>
          <p:cNvSpPr txBox="1"/>
          <p:nvPr>
            <p:ph idx="9" type="title"/>
          </p:nvPr>
        </p:nvSpPr>
        <p:spPr>
          <a:xfrm>
            <a:off x="6005956" y="2990536"/>
            <a:ext cx="2424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10" name="Google Shape;810;p39"/>
          <p:cNvSpPr txBox="1"/>
          <p:nvPr>
            <p:ph idx="13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0"/>
          <p:cNvSpPr txBox="1"/>
          <p:nvPr>
            <p:ph type="title"/>
          </p:nvPr>
        </p:nvSpPr>
        <p:spPr>
          <a:xfrm>
            <a:off x="3312600" y="291000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3" name="Google Shape;813;p40"/>
          <p:cNvSpPr txBox="1"/>
          <p:nvPr>
            <p:ph idx="2" type="title"/>
          </p:nvPr>
        </p:nvSpPr>
        <p:spPr>
          <a:xfrm>
            <a:off x="3312600" y="336540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14" name="Google Shape;814;p40"/>
          <p:cNvSpPr txBox="1"/>
          <p:nvPr>
            <p:ph idx="3" type="title"/>
          </p:nvPr>
        </p:nvSpPr>
        <p:spPr>
          <a:xfrm>
            <a:off x="716025" y="291000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5" name="Google Shape;815;p40"/>
          <p:cNvSpPr txBox="1"/>
          <p:nvPr>
            <p:ph idx="4" type="title"/>
          </p:nvPr>
        </p:nvSpPr>
        <p:spPr>
          <a:xfrm>
            <a:off x="716000" y="336540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16" name="Google Shape;816;p40"/>
          <p:cNvSpPr txBox="1"/>
          <p:nvPr>
            <p:ph idx="5" type="title"/>
          </p:nvPr>
        </p:nvSpPr>
        <p:spPr>
          <a:xfrm>
            <a:off x="5909225" y="291000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7" name="Google Shape;817;p40"/>
          <p:cNvSpPr txBox="1"/>
          <p:nvPr>
            <p:ph idx="6" type="title"/>
          </p:nvPr>
        </p:nvSpPr>
        <p:spPr>
          <a:xfrm>
            <a:off x="5909225" y="336540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18" name="Google Shape;818;p40"/>
          <p:cNvSpPr txBox="1"/>
          <p:nvPr>
            <p:ph hasCustomPrompt="1" idx="7" type="title"/>
          </p:nvPr>
        </p:nvSpPr>
        <p:spPr>
          <a:xfrm>
            <a:off x="1493275" y="1937815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9" name="Google Shape;819;p40"/>
          <p:cNvSpPr txBox="1"/>
          <p:nvPr>
            <p:ph hasCustomPrompt="1" idx="8" type="title"/>
          </p:nvPr>
        </p:nvSpPr>
        <p:spPr>
          <a:xfrm>
            <a:off x="4089900" y="1937815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0" name="Google Shape;820;p40"/>
          <p:cNvSpPr txBox="1"/>
          <p:nvPr>
            <p:ph hasCustomPrompt="1" idx="9" type="title"/>
          </p:nvPr>
        </p:nvSpPr>
        <p:spPr>
          <a:xfrm>
            <a:off x="6686525" y="1937815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821" name="Google Shape;821;p40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822" name="Google Shape;822;p40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4" name="Google Shape;824;p40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825" name="Google Shape;825;p40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8" name="Google Shape;828;p40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0" name="Google Shape;830;p40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831" name="Google Shape;831;p40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3" name="Google Shape;833;p40"/>
          <p:cNvSpPr txBox="1"/>
          <p:nvPr>
            <p:ph idx="13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64" name="Google Shape;64;p5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" name="Google Shape;66;p5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" name="Google Shape;74;p5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" name="Google Shape;75;p5"/>
            <p:cNvGrpSpPr/>
            <p:nvPr/>
          </p:nvGrpSpPr>
          <p:grpSpPr>
            <a:xfrm flipH="1">
              <a:off x="8134008" y="244769"/>
              <a:ext cx="753281" cy="753281"/>
              <a:chOff x="713388" y="3717894"/>
              <a:chExt cx="885900" cy="885900"/>
            </a:xfrm>
          </p:grpSpPr>
          <p:grpSp>
            <p:nvGrpSpPr>
              <p:cNvPr id="76" name="Google Shape;76;p5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77" name="Google Shape;77;p5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5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5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5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5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5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83" name="Google Shape;83;p5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5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5" name="Google Shape;85;p5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1243375" y="2991240"/>
            <a:ext cx="31407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5"/>
          <p:cNvSpPr txBox="1"/>
          <p:nvPr>
            <p:ph idx="2" type="body"/>
          </p:nvPr>
        </p:nvSpPr>
        <p:spPr>
          <a:xfrm>
            <a:off x="4759900" y="2991240"/>
            <a:ext cx="31407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1243375" y="2535840"/>
            <a:ext cx="3140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5"/>
          <p:cNvSpPr txBox="1"/>
          <p:nvPr>
            <p:ph idx="3" type="title"/>
          </p:nvPr>
        </p:nvSpPr>
        <p:spPr>
          <a:xfrm>
            <a:off x="4759900" y="2535840"/>
            <a:ext cx="3140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5"/>
          <p:cNvSpPr txBox="1"/>
          <p:nvPr>
            <p:ph idx="4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_1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41"/>
          <p:cNvGrpSpPr/>
          <p:nvPr/>
        </p:nvGrpSpPr>
        <p:grpSpPr>
          <a:xfrm>
            <a:off x="7587504" y="3526899"/>
            <a:ext cx="1556487" cy="1616800"/>
            <a:chOff x="567625" y="3224050"/>
            <a:chExt cx="1413575" cy="1468350"/>
          </a:xfrm>
        </p:grpSpPr>
        <p:sp>
          <p:nvSpPr>
            <p:cNvPr id="836" name="Google Shape;836;p41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41"/>
          <p:cNvSpPr/>
          <p:nvPr/>
        </p:nvSpPr>
        <p:spPr>
          <a:xfrm flipH="1" rot="5400000">
            <a:off x="164" y="4136350"/>
            <a:ext cx="1000200" cy="1000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1"/>
          <p:cNvSpPr/>
          <p:nvPr/>
        </p:nvSpPr>
        <p:spPr>
          <a:xfrm flipH="1" rot="10800000">
            <a:off x="162" y="3662050"/>
            <a:ext cx="1474500" cy="1474500"/>
          </a:xfrm>
          <a:prstGeom prst="diagStripe">
            <a:avLst>
              <a:gd fmla="val 679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1"/>
          <p:cNvSpPr/>
          <p:nvPr/>
        </p:nvSpPr>
        <p:spPr>
          <a:xfrm flipH="1" rot="10800000">
            <a:off x="162" y="3527050"/>
            <a:ext cx="1609500" cy="1609500"/>
          </a:xfrm>
          <a:prstGeom prst="diagStripe">
            <a:avLst>
              <a:gd fmla="val 9164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1"/>
          <p:cNvSpPr txBox="1"/>
          <p:nvPr>
            <p:ph type="title"/>
          </p:nvPr>
        </p:nvSpPr>
        <p:spPr>
          <a:xfrm>
            <a:off x="3668413" y="2681400"/>
            <a:ext cx="1806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2" name="Google Shape;842;p41"/>
          <p:cNvSpPr txBox="1"/>
          <p:nvPr>
            <p:ph idx="2" type="title"/>
          </p:nvPr>
        </p:nvSpPr>
        <p:spPr>
          <a:xfrm>
            <a:off x="3668405" y="1612800"/>
            <a:ext cx="18069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43" name="Google Shape;843;p41"/>
          <p:cNvSpPr txBox="1"/>
          <p:nvPr>
            <p:ph idx="3" type="title"/>
          </p:nvPr>
        </p:nvSpPr>
        <p:spPr>
          <a:xfrm>
            <a:off x="1071930" y="2681400"/>
            <a:ext cx="1806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4" name="Google Shape;844;p41"/>
          <p:cNvSpPr txBox="1"/>
          <p:nvPr>
            <p:ph idx="4" type="title"/>
          </p:nvPr>
        </p:nvSpPr>
        <p:spPr>
          <a:xfrm>
            <a:off x="1071900" y="1612800"/>
            <a:ext cx="18069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45" name="Google Shape;845;p41"/>
          <p:cNvSpPr txBox="1"/>
          <p:nvPr>
            <p:ph idx="5" type="title"/>
          </p:nvPr>
        </p:nvSpPr>
        <p:spPr>
          <a:xfrm>
            <a:off x="6265100" y="2681400"/>
            <a:ext cx="1806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6" name="Google Shape;846;p41"/>
          <p:cNvSpPr txBox="1"/>
          <p:nvPr>
            <p:ph idx="6" type="title"/>
          </p:nvPr>
        </p:nvSpPr>
        <p:spPr>
          <a:xfrm>
            <a:off x="6265097" y="1612800"/>
            <a:ext cx="18069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47" name="Google Shape;847;p41"/>
          <p:cNvSpPr txBox="1"/>
          <p:nvPr>
            <p:ph hasCustomPrompt="1" idx="7" type="title"/>
          </p:nvPr>
        </p:nvSpPr>
        <p:spPr>
          <a:xfrm>
            <a:off x="1493275" y="3405168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8" name="Google Shape;848;p41"/>
          <p:cNvSpPr txBox="1"/>
          <p:nvPr>
            <p:ph hasCustomPrompt="1" idx="8" type="title"/>
          </p:nvPr>
        </p:nvSpPr>
        <p:spPr>
          <a:xfrm>
            <a:off x="4089900" y="3405168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9" name="Google Shape;849;p41"/>
          <p:cNvSpPr txBox="1"/>
          <p:nvPr>
            <p:ph hasCustomPrompt="1" idx="9" type="title"/>
          </p:nvPr>
        </p:nvSpPr>
        <p:spPr>
          <a:xfrm>
            <a:off x="6686525" y="3405168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0" name="Google Shape;850;p41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1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41"/>
          <p:cNvGrpSpPr/>
          <p:nvPr/>
        </p:nvGrpSpPr>
        <p:grpSpPr>
          <a:xfrm>
            <a:off x="8251592" y="251854"/>
            <a:ext cx="603122" cy="585781"/>
            <a:chOff x="8527592" y="-3490508"/>
            <a:chExt cx="603122" cy="585781"/>
          </a:xfrm>
        </p:grpSpPr>
        <p:sp>
          <p:nvSpPr>
            <p:cNvPr id="853" name="Google Shape;853;p41"/>
            <p:cNvSpPr/>
            <p:nvPr/>
          </p:nvSpPr>
          <p:spPr>
            <a:xfrm>
              <a:off x="8592703" y="-344317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8527592" y="-3490508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41"/>
          <p:cNvSpPr txBox="1"/>
          <p:nvPr>
            <p:ph idx="13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2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" name="Google Shape;857;p42"/>
          <p:cNvGrpSpPr/>
          <p:nvPr/>
        </p:nvGrpSpPr>
        <p:grpSpPr>
          <a:xfrm>
            <a:off x="-150" y="0"/>
            <a:ext cx="9144000" cy="5143500"/>
            <a:chOff x="-150" y="0"/>
            <a:chExt cx="9144000" cy="5143500"/>
          </a:xfrm>
        </p:grpSpPr>
        <p:grpSp>
          <p:nvGrpSpPr>
            <p:cNvPr id="858" name="Google Shape;858;p42"/>
            <p:cNvGrpSpPr/>
            <p:nvPr/>
          </p:nvGrpSpPr>
          <p:grpSpPr>
            <a:xfrm>
              <a:off x="-150" y="0"/>
              <a:ext cx="9144000" cy="5143500"/>
              <a:chOff x="-150" y="0"/>
              <a:chExt cx="9144000" cy="5143500"/>
            </a:xfrm>
          </p:grpSpPr>
          <p:sp>
            <p:nvSpPr>
              <p:cNvPr id="859" name="Google Shape;859;p42"/>
              <p:cNvSpPr/>
              <p:nvPr/>
            </p:nvSpPr>
            <p:spPr>
              <a:xfrm rot="10800000">
                <a:off x="4825875" y="75"/>
                <a:ext cx="1257900" cy="12579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0" name="Google Shape;860;p42"/>
              <p:cNvGrpSpPr/>
              <p:nvPr/>
            </p:nvGrpSpPr>
            <p:grpSpPr>
              <a:xfrm>
                <a:off x="4567364" y="3496758"/>
                <a:ext cx="1560025" cy="1545292"/>
                <a:chOff x="498850" y="3224050"/>
                <a:chExt cx="1482350" cy="1468350"/>
              </a:xfrm>
            </p:grpSpPr>
            <p:sp>
              <p:nvSpPr>
                <p:cNvPr id="861" name="Google Shape;861;p42"/>
                <p:cNvSpPr/>
                <p:nvPr/>
              </p:nvSpPr>
              <p:spPr>
                <a:xfrm>
                  <a:off x="1742175" y="3224050"/>
                  <a:ext cx="239025" cy="202725"/>
                </a:xfrm>
                <a:custGeom>
                  <a:rect b="b" l="l" r="r" t="t"/>
                  <a:pathLst>
                    <a:path extrusionOk="0" h="8109" w="9561">
                      <a:moveTo>
                        <a:pt x="8192" y="0"/>
                      </a:moveTo>
                      <a:lnTo>
                        <a:pt x="7192" y="988"/>
                      </a:lnTo>
                      <a:cubicBezTo>
                        <a:pt x="7192" y="1334"/>
                        <a:pt x="7192" y="1679"/>
                        <a:pt x="7204" y="2024"/>
                      </a:cubicBezTo>
                      <a:cubicBezTo>
                        <a:pt x="7227" y="3620"/>
                        <a:pt x="7299" y="5215"/>
                        <a:pt x="7346" y="6822"/>
                      </a:cubicBezTo>
                      <a:cubicBezTo>
                        <a:pt x="7358" y="7025"/>
                        <a:pt x="7346" y="7215"/>
                        <a:pt x="7346" y="7477"/>
                      </a:cubicBezTo>
                      <a:cubicBezTo>
                        <a:pt x="7055" y="7487"/>
                        <a:pt x="6767" y="7491"/>
                        <a:pt x="6476" y="7491"/>
                      </a:cubicBezTo>
                      <a:cubicBezTo>
                        <a:pt x="6080" y="7491"/>
                        <a:pt x="5677" y="7484"/>
                        <a:pt x="5251" y="7477"/>
                      </a:cubicBezTo>
                      <a:cubicBezTo>
                        <a:pt x="5310" y="5906"/>
                        <a:pt x="5370" y="4346"/>
                        <a:pt x="5394" y="2786"/>
                      </a:cubicBezTo>
                      <a:lnTo>
                        <a:pt x="5394" y="2786"/>
                      </a:lnTo>
                      <a:lnTo>
                        <a:pt x="4501" y="3691"/>
                      </a:lnTo>
                      <a:cubicBezTo>
                        <a:pt x="4525" y="4715"/>
                        <a:pt x="4560" y="5751"/>
                        <a:pt x="4596" y="6775"/>
                      </a:cubicBezTo>
                      <a:lnTo>
                        <a:pt x="4596" y="7418"/>
                      </a:lnTo>
                      <a:cubicBezTo>
                        <a:pt x="4419" y="7467"/>
                        <a:pt x="3906" y="7496"/>
                        <a:pt x="3414" y="7496"/>
                      </a:cubicBezTo>
                      <a:cubicBezTo>
                        <a:pt x="3078" y="7496"/>
                        <a:pt x="2751" y="7482"/>
                        <a:pt x="2548" y="7453"/>
                      </a:cubicBezTo>
                      <a:cubicBezTo>
                        <a:pt x="2560" y="6834"/>
                        <a:pt x="2572" y="6215"/>
                        <a:pt x="2584" y="5596"/>
                      </a:cubicBezTo>
                      <a:lnTo>
                        <a:pt x="2584" y="5596"/>
                      </a:lnTo>
                      <a:lnTo>
                        <a:pt x="1798" y="6382"/>
                      </a:lnTo>
                      <a:cubicBezTo>
                        <a:pt x="1798" y="6727"/>
                        <a:pt x="1810" y="7084"/>
                        <a:pt x="1810" y="7430"/>
                      </a:cubicBezTo>
                      <a:cubicBezTo>
                        <a:pt x="1504" y="7469"/>
                        <a:pt x="1190" y="7492"/>
                        <a:pt x="882" y="7492"/>
                      </a:cubicBezTo>
                      <a:cubicBezTo>
                        <a:pt x="818" y="7492"/>
                        <a:pt x="754" y="7491"/>
                        <a:pt x="691" y="7489"/>
                      </a:cubicBezTo>
                      <a:lnTo>
                        <a:pt x="0" y="8108"/>
                      </a:lnTo>
                      <a:cubicBezTo>
                        <a:pt x="3215" y="8049"/>
                        <a:pt x="6584" y="7989"/>
                        <a:pt x="9561" y="7941"/>
                      </a:cubicBezTo>
                      <a:lnTo>
                        <a:pt x="9561" y="7465"/>
                      </a:lnTo>
                      <a:lnTo>
                        <a:pt x="8001" y="7465"/>
                      </a:lnTo>
                      <a:cubicBezTo>
                        <a:pt x="8108" y="5239"/>
                        <a:pt x="8168" y="2488"/>
                        <a:pt x="81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42"/>
                <p:cNvSpPr/>
                <p:nvPr/>
              </p:nvSpPr>
              <p:spPr>
                <a:xfrm>
                  <a:off x="567625" y="3448775"/>
                  <a:ext cx="1413575" cy="1243625"/>
                </a:xfrm>
                <a:custGeom>
                  <a:rect b="b" l="l" r="r" t="t"/>
                  <a:pathLst>
                    <a:path extrusionOk="0" h="49745" w="56543">
                      <a:moveTo>
                        <a:pt x="34838" y="13228"/>
                      </a:moveTo>
                      <a:lnTo>
                        <a:pt x="34838" y="13240"/>
                      </a:lnTo>
                      <a:lnTo>
                        <a:pt x="46137" y="13430"/>
                      </a:lnTo>
                      <a:lnTo>
                        <a:pt x="46137" y="15074"/>
                      </a:lnTo>
                      <a:lnTo>
                        <a:pt x="34850" y="15264"/>
                      </a:lnTo>
                      <a:cubicBezTo>
                        <a:pt x="34778" y="14978"/>
                        <a:pt x="34766" y="13585"/>
                        <a:pt x="34838" y="13228"/>
                      </a:cubicBezTo>
                      <a:close/>
                      <a:moveTo>
                        <a:pt x="34993" y="15978"/>
                      </a:moveTo>
                      <a:lnTo>
                        <a:pt x="46137" y="16181"/>
                      </a:lnTo>
                      <a:lnTo>
                        <a:pt x="46137" y="17812"/>
                      </a:lnTo>
                      <a:lnTo>
                        <a:pt x="34993" y="18002"/>
                      </a:lnTo>
                      <a:lnTo>
                        <a:pt x="34993" y="15978"/>
                      </a:lnTo>
                      <a:close/>
                      <a:moveTo>
                        <a:pt x="34790" y="18693"/>
                      </a:moveTo>
                      <a:cubicBezTo>
                        <a:pt x="36695" y="18753"/>
                        <a:pt x="38588" y="18824"/>
                        <a:pt x="40481" y="18848"/>
                      </a:cubicBezTo>
                      <a:cubicBezTo>
                        <a:pt x="41109" y="18852"/>
                        <a:pt x="41697" y="18853"/>
                        <a:pt x="42286" y="18853"/>
                      </a:cubicBezTo>
                      <a:cubicBezTo>
                        <a:pt x="43465" y="18853"/>
                        <a:pt x="44645" y="18848"/>
                        <a:pt x="46137" y="18848"/>
                      </a:cubicBezTo>
                      <a:lnTo>
                        <a:pt x="46137" y="20538"/>
                      </a:lnTo>
                      <a:lnTo>
                        <a:pt x="34790" y="20753"/>
                      </a:lnTo>
                      <a:cubicBezTo>
                        <a:pt x="34790" y="20443"/>
                        <a:pt x="34790" y="20098"/>
                        <a:pt x="34790" y="19753"/>
                      </a:cubicBezTo>
                      <a:cubicBezTo>
                        <a:pt x="34778" y="19407"/>
                        <a:pt x="34790" y="19086"/>
                        <a:pt x="34790" y="18693"/>
                      </a:cubicBezTo>
                      <a:close/>
                      <a:moveTo>
                        <a:pt x="48649" y="9620"/>
                      </a:moveTo>
                      <a:cubicBezTo>
                        <a:pt x="48649" y="10061"/>
                        <a:pt x="48653" y="10119"/>
                        <a:pt x="48657" y="10119"/>
                      </a:cubicBezTo>
                      <a:cubicBezTo>
                        <a:pt x="48658" y="10119"/>
                        <a:pt x="48659" y="10112"/>
                        <a:pt x="48660" y="10112"/>
                      </a:cubicBezTo>
                      <a:cubicBezTo>
                        <a:pt x="48661" y="10112"/>
                        <a:pt x="48661" y="10118"/>
                        <a:pt x="48661" y="10144"/>
                      </a:cubicBezTo>
                      <a:cubicBezTo>
                        <a:pt x="48673" y="12061"/>
                        <a:pt x="48661" y="14038"/>
                        <a:pt x="48685" y="15943"/>
                      </a:cubicBezTo>
                      <a:cubicBezTo>
                        <a:pt x="48709" y="17467"/>
                        <a:pt x="48780" y="19014"/>
                        <a:pt x="48828" y="20538"/>
                      </a:cubicBezTo>
                      <a:lnTo>
                        <a:pt x="48828" y="21169"/>
                      </a:lnTo>
                      <a:cubicBezTo>
                        <a:pt x="48764" y="21172"/>
                        <a:pt x="48701" y="21173"/>
                        <a:pt x="48638" y="21173"/>
                      </a:cubicBezTo>
                      <a:cubicBezTo>
                        <a:pt x="48003" y="21173"/>
                        <a:pt x="47386" y="21073"/>
                        <a:pt x="46780" y="21062"/>
                      </a:cubicBezTo>
                      <a:cubicBezTo>
                        <a:pt x="46839" y="17264"/>
                        <a:pt x="46899" y="13347"/>
                        <a:pt x="46958" y="9620"/>
                      </a:cubicBezTo>
                      <a:close/>
                      <a:moveTo>
                        <a:pt x="51400" y="9882"/>
                      </a:moveTo>
                      <a:cubicBezTo>
                        <a:pt x="51400" y="10037"/>
                        <a:pt x="51411" y="10168"/>
                        <a:pt x="51411" y="10299"/>
                      </a:cubicBezTo>
                      <a:cubicBezTo>
                        <a:pt x="51411" y="12168"/>
                        <a:pt x="51411" y="14014"/>
                        <a:pt x="51435" y="15871"/>
                      </a:cubicBezTo>
                      <a:cubicBezTo>
                        <a:pt x="51459" y="17419"/>
                        <a:pt x="51530" y="19122"/>
                        <a:pt x="51578" y="20669"/>
                      </a:cubicBezTo>
                      <a:cubicBezTo>
                        <a:pt x="51578" y="20884"/>
                        <a:pt x="51578" y="20765"/>
                        <a:pt x="51578" y="21515"/>
                      </a:cubicBezTo>
                      <a:lnTo>
                        <a:pt x="49530" y="21515"/>
                      </a:lnTo>
                      <a:cubicBezTo>
                        <a:pt x="49590" y="17062"/>
                        <a:pt x="49649" y="13823"/>
                        <a:pt x="49709" y="10025"/>
                      </a:cubicBezTo>
                      <a:cubicBezTo>
                        <a:pt x="49947" y="10025"/>
                        <a:pt x="50221" y="9930"/>
                        <a:pt x="50507" y="9930"/>
                      </a:cubicBezTo>
                      <a:cubicBezTo>
                        <a:pt x="50780" y="9918"/>
                        <a:pt x="51066" y="9882"/>
                        <a:pt x="51400" y="9882"/>
                      </a:cubicBezTo>
                      <a:close/>
                      <a:moveTo>
                        <a:pt x="54305" y="9620"/>
                      </a:moveTo>
                      <a:lnTo>
                        <a:pt x="54305" y="10347"/>
                      </a:lnTo>
                      <a:cubicBezTo>
                        <a:pt x="54305" y="12121"/>
                        <a:pt x="54221" y="13895"/>
                        <a:pt x="54257" y="15669"/>
                      </a:cubicBezTo>
                      <a:cubicBezTo>
                        <a:pt x="54281" y="17288"/>
                        <a:pt x="54317" y="19086"/>
                        <a:pt x="54364" y="20705"/>
                      </a:cubicBezTo>
                      <a:cubicBezTo>
                        <a:pt x="54364" y="20908"/>
                        <a:pt x="54328" y="20765"/>
                        <a:pt x="54328" y="21515"/>
                      </a:cubicBezTo>
                      <a:lnTo>
                        <a:pt x="52221" y="21515"/>
                      </a:lnTo>
                      <a:cubicBezTo>
                        <a:pt x="52388" y="17062"/>
                        <a:pt x="52459" y="13347"/>
                        <a:pt x="52400" y="9620"/>
                      </a:cubicBezTo>
                      <a:close/>
                      <a:moveTo>
                        <a:pt x="34993" y="24396"/>
                      </a:moveTo>
                      <a:lnTo>
                        <a:pt x="34993" y="26468"/>
                      </a:lnTo>
                      <a:cubicBezTo>
                        <a:pt x="32031" y="26345"/>
                        <a:pt x="29084" y="26259"/>
                        <a:pt x="26129" y="26259"/>
                      </a:cubicBezTo>
                      <a:cubicBezTo>
                        <a:pt x="25365" y="26259"/>
                        <a:pt x="24602" y="26265"/>
                        <a:pt x="23837" y="26277"/>
                      </a:cubicBezTo>
                      <a:lnTo>
                        <a:pt x="23837" y="24587"/>
                      </a:lnTo>
                      <a:lnTo>
                        <a:pt x="34993" y="24396"/>
                      </a:lnTo>
                      <a:close/>
                      <a:moveTo>
                        <a:pt x="34993" y="27146"/>
                      </a:moveTo>
                      <a:lnTo>
                        <a:pt x="34993" y="29218"/>
                      </a:lnTo>
                      <a:cubicBezTo>
                        <a:pt x="32038" y="29105"/>
                        <a:pt x="29091" y="29021"/>
                        <a:pt x="25777" y="29021"/>
                      </a:cubicBezTo>
                      <a:cubicBezTo>
                        <a:pt x="24912" y="29021"/>
                        <a:pt x="24021" y="29027"/>
                        <a:pt x="23098" y="29040"/>
                      </a:cubicBezTo>
                      <a:lnTo>
                        <a:pt x="23098" y="27337"/>
                      </a:lnTo>
                      <a:cubicBezTo>
                        <a:pt x="27563" y="27265"/>
                        <a:pt x="31266" y="27206"/>
                        <a:pt x="34993" y="27146"/>
                      </a:cubicBezTo>
                      <a:close/>
                      <a:moveTo>
                        <a:pt x="34993" y="29909"/>
                      </a:moveTo>
                      <a:lnTo>
                        <a:pt x="34993" y="31921"/>
                      </a:lnTo>
                      <a:cubicBezTo>
                        <a:pt x="31266" y="31849"/>
                        <a:pt x="27551" y="31790"/>
                        <a:pt x="23098" y="31730"/>
                      </a:cubicBezTo>
                      <a:lnTo>
                        <a:pt x="23098" y="30099"/>
                      </a:lnTo>
                      <a:cubicBezTo>
                        <a:pt x="27563" y="30028"/>
                        <a:pt x="31266" y="29968"/>
                        <a:pt x="34993" y="29909"/>
                      </a:cubicBezTo>
                      <a:close/>
                      <a:moveTo>
                        <a:pt x="41611" y="21278"/>
                      </a:moveTo>
                      <a:cubicBezTo>
                        <a:pt x="42042" y="21278"/>
                        <a:pt x="42515" y="21299"/>
                        <a:pt x="42756" y="21336"/>
                      </a:cubicBezTo>
                      <a:cubicBezTo>
                        <a:pt x="42684" y="25087"/>
                        <a:pt x="42625" y="28932"/>
                        <a:pt x="42565" y="32647"/>
                      </a:cubicBezTo>
                      <a:lnTo>
                        <a:pt x="40934" y="32647"/>
                      </a:lnTo>
                      <a:cubicBezTo>
                        <a:pt x="40862" y="28944"/>
                        <a:pt x="40803" y="25087"/>
                        <a:pt x="40732" y="21336"/>
                      </a:cubicBezTo>
                      <a:cubicBezTo>
                        <a:pt x="40846" y="21296"/>
                        <a:pt x="41211" y="21278"/>
                        <a:pt x="41611" y="21278"/>
                      </a:cubicBezTo>
                      <a:close/>
                      <a:moveTo>
                        <a:pt x="37255" y="21515"/>
                      </a:moveTo>
                      <a:lnTo>
                        <a:pt x="37064" y="32659"/>
                      </a:lnTo>
                      <a:lnTo>
                        <a:pt x="35374" y="32659"/>
                      </a:lnTo>
                      <a:lnTo>
                        <a:pt x="35374" y="32218"/>
                      </a:lnTo>
                      <a:cubicBezTo>
                        <a:pt x="35350" y="29778"/>
                        <a:pt x="35350" y="27301"/>
                        <a:pt x="35314" y="24872"/>
                      </a:cubicBezTo>
                      <a:cubicBezTo>
                        <a:pt x="35302" y="23848"/>
                        <a:pt x="35231" y="22955"/>
                        <a:pt x="35195" y="21931"/>
                      </a:cubicBezTo>
                      <a:cubicBezTo>
                        <a:pt x="35195" y="21753"/>
                        <a:pt x="35195" y="21515"/>
                        <a:pt x="35195" y="21515"/>
                      </a:cubicBezTo>
                      <a:close/>
                      <a:moveTo>
                        <a:pt x="39278" y="21228"/>
                      </a:moveTo>
                      <a:cubicBezTo>
                        <a:pt x="39542" y="21228"/>
                        <a:pt x="39808" y="21238"/>
                        <a:pt x="40041" y="21265"/>
                      </a:cubicBezTo>
                      <a:cubicBezTo>
                        <a:pt x="40041" y="22503"/>
                        <a:pt x="39934" y="23729"/>
                        <a:pt x="39922" y="24968"/>
                      </a:cubicBezTo>
                      <a:cubicBezTo>
                        <a:pt x="39910" y="26218"/>
                        <a:pt x="39874" y="27551"/>
                        <a:pt x="39862" y="28825"/>
                      </a:cubicBezTo>
                      <a:cubicBezTo>
                        <a:pt x="39850" y="30087"/>
                        <a:pt x="39862" y="31171"/>
                        <a:pt x="39862" y="32659"/>
                      </a:cubicBezTo>
                      <a:lnTo>
                        <a:pt x="38184" y="32659"/>
                      </a:lnTo>
                      <a:cubicBezTo>
                        <a:pt x="38112" y="28944"/>
                        <a:pt x="38053" y="25087"/>
                        <a:pt x="37993" y="21336"/>
                      </a:cubicBezTo>
                      <a:cubicBezTo>
                        <a:pt x="38148" y="21279"/>
                        <a:pt x="38705" y="21228"/>
                        <a:pt x="39278" y="21228"/>
                      </a:cubicBezTo>
                      <a:close/>
                      <a:moveTo>
                        <a:pt x="45494" y="21515"/>
                      </a:moveTo>
                      <a:cubicBezTo>
                        <a:pt x="45434" y="25230"/>
                        <a:pt x="45375" y="28885"/>
                        <a:pt x="45315" y="32683"/>
                      </a:cubicBezTo>
                      <a:cubicBezTo>
                        <a:pt x="45077" y="32683"/>
                        <a:pt x="44803" y="32623"/>
                        <a:pt x="44530" y="32623"/>
                      </a:cubicBezTo>
                      <a:cubicBezTo>
                        <a:pt x="44256" y="32623"/>
                        <a:pt x="43970" y="32588"/>
                        <a:pt x="43660" y="32588"/>
                      </a:cubicBezTo>
                      <a:cubicBezTo>
                        <a:pt x="43649" y="32457"/>
                        <a:pt x="43625" y="32338"/>
                        <a:pt x="43625" y="32230"/>
                      </a:cubicBezTo>
                      <a:cubicBezTo>
                        <a:pt x="43601" y="29575"/>
                        <a:pt x="43589" y="26896"/>
                        <a:pt x="43553" y="24229"/>
                      </a:cubicBezTo>
                      <a:cubicBezTo>
                        <a:pt x="43541" y="23384"/>
                        <a:pt x="43482" y="22682"/>
                        <a:pt x="43446" y="21836"/>
                      </a:cubicBezTo>
                      <a:cubicBezTo>
                        <a:pt x="43434" y="21693"/>
                        <a:pt x="43446" y="21515"/>
                        <a:pt x="43446" y="21515"/>
                      </a:cubicBezTo>
                      <a:close/>
                      <a:moveTo>
                        <a:pt x="34993" y="33135"/>
                      </a:moveTo>
                      <a:cubicBezTo>
                        <a:pt x="37949" y="33268"/>
                        <a:pt x="40905" y="33340"/>
                        <a:pt x="43862" y="33340"/>
                      </a:cubicBezTo>
                      <a:cubicBezTo>
                        <a:pt x="44620" y="33340"/>
                        <a:pt x="45379" y="33335"/>
                        <a:pt x="46137" y="33326"/>
                      </a:cubicBezTo>
                      <a:lnTo>
                        <a:pt x="46137" y="35028"/>
                      </a:lnTo>
                      <a:cubicBezTo>
                        <a:pt x="46042" y="35052"/>
                        <a:pt x="45935" y="35064"/>
                        <a:pt x="45839" y="35064"/>
                      </a:cubicBezTo>
                      <a:cubicBezTo>
                        <a:pt x="43172" y="35088"/>
                        <a:pt x="40505" y="35100"/>
                        <a:pt x="37850" y="35135"/>
                      </a:cubicBezTo>
                      <a:cubicBezTo>
                        <a:pt x="37017" y="35147"/>
                        <a:pt x="36279" y="35207"/>
                        <a:pt x="35445" y="35231"/>
                      </a:cubicBezTo>
                      <a:lnTo>
                        <a:pt x="34993" y="35231"/>
                      </a:lnTo>
                      <a:lnTo>
                        <a:pt x="34993" y="33135"/>
                      </a:lnTo>
                      <a:close/>
                      <a:moveTo>
                        <a:pt x="11954" y="35933"/>
                      </a:moveTo>
                      <a:lnTo>
                        <a:pt x="23098" y="36136"/>
                      </a:lnTo>
                      <a:lnTo>
                        <a:pt x="23098" y="37767"/>
                      </a:lnTo>
                      <a:lnTo>
                        <a:pt x="11954" y="37957"/>
                      </a:lnTo>
                      <a:lnTo>
                        <a:pt x="11954" y="35933"/>
                      </a:lnTo>
                      <a:close/>
                      <a:moveTo>
                        <a:pt x="34993" y="35945"/>
                      </a:moveTo>
                      <a:lnTo>
                        <a:pt x="46137" y="36124"/>
                      </a:lnTo>
                      <a:lnTo>
                        <a:pt x="46137" y="37791"/>
                      </a:lnTo>
                      <a:cubicBezTo>
                        <a:pt x="46018" y="37814"/>
                        <a:pt x="45899" y="37826"/>
                        <a:pt x="45792" y="37826"/>
                      </a:cubicBezTo>
                      <a:cubicBezTo>
                        <a:pt x="43137" y="37850"/>
                        <a:pt x="40493" y="37862"/>
                        <a:pt x="37838" y="37898"/>
                      </a:cubicBezTo>
                      <a:cubicBezTo>
                        <a:pt x="36993" y="37910"/>
                        <a:pt x="36243" y="37969"/>
                        <a:pt x="35398" y="38005"/>
                      </a:cubicBezTo>
                      <a:cubicBezTo>
                        <a:pt x="35342" y="38009"/>
                        <a:pt x="35278" y="38010"/>
                        <a:pt x="35218" y="38010"/>
                      </a:cubicBezTo>
                      <a:cubicBezTo>
                        <a:pt x="35099" y="38010"/>
                        <a:pt x="34993" y="38005"/>
                        <a:pt x="34993" y="38005"/>
                      </a:cubicBezTo>
                      <a:lnTo>
                        <a:pt x="34993" y="35945"/>
                      </a:lnTo>
                      <a:close/>
                      <a:moveTo>
                        <a:pt x="11954" y="38684"/>
                      </a:moveTo>
                      <a:lnTo>
                        <a:pt x="23098" y="38886"/>
                      </a:lnTo>
                      <a:lnTo>
                        <a:pt x="23098" y="40517"/>
                      </a:lnTo>
                      <a:lnTo>
                        <a:pt x="11954" y="40708"/>
                      </a:lnTo>
                      <a:lnTo>
                        <a:pt x="11954" y="38684"/>
                      </a:lnTo>
                      <a:close/>
                      <a:moveTo>
                        <a:pt x="34993" y="38695"/>
                      </a:moveTo>
                      <a:lnTo>
                        <a:pt x="46137" y="38874"/>
                      </a:lnTo>
                      <a:lnTo>
                        <a:pt x="46137" y="40541"/>
                      </a:lnTo>
                      <a:cubicBezTo>
                        <a:pt x="46018" y="40553"/>
                        <a:pt x="45899" y="40565"/>
                        <a:pt x="45792" y="40565"/>
                      </a:cubicBezTo>
                      <a:cubicBezTo>
                        <a:pt x="43196" y="40589"/>
                        <a:pt x="40601" y="40600"/>
                        <a:pt x="38005" y="40636"/>
                      </a:cubicBezTo>
                      <a:cubicBezTo>
                        <a:pt x="37112" y="40648"/>
                        <a:pt x="36314" y="40708"/>
                        <a:pt x="35433" y="40743"/>
                      </a:cubicBezTo>
                      <a:cubicBezTo>
                        <a:pt x="35374" y="40747"/>
                        <a:pt x="35305" y="40749"/>
                        <a:pt x="35240" y="40749"/>
                      </a:cubicBezTo>
                      <a:cubicBezTo>
                        <a:pt x="35109" y="40749"/>
                        <a:pt x="34993" y="40743"/>
                        <a:pt x="34993" y="40743"/>
                      </a:cubicBezTo>
                      <a:lnTo>
                        <a:pt x="34993" y="38695"/>
                      </a:lnTo>
                      <a:close/>
                      <a:moveTo>
                        <a:pt x="11942" y="41434"/>
                      </a:moveTo>
                      <a:lnTo>
                        <a:pt x="23098" y="41636"/>
                      </a:lnTo>
                      <a:lnTo>
                        <a:pt x="23098" y="43279"/>
                      </a:lnTo>
                      <a:cubicBezTo>
                        <a:pt x="23098" y="43291"/>
                        <a:pt x="23063" y="43315"/>
                        <a:pt x="22955" y="43315"/>
                      </a:cubicBezTo>
                      <a:cubicBezTo>
                        <a:pt x="20503" y="43339"/>
                        <a:pt x="18133" y="43351"/>
                        <a:pt x="15693" y="43387"/>
                      </a:cubicBezTo>
                      <a:cubicBezTo>
                        <a:pt x="14645" y="43398"/>
                        <a:pt x="13561" y="43458"/>
                        <a:pt x="12514" y="43494"/>
                      </a:cubicBezTo>
                      <a:lnTo>
                        <a:pt x="11942" y="43494"/>
                      </a:lnTo>
                      <a:lnTo>
                        <a:pt x="11942" y="41434"/>
                      </a:lnTo>
                      <a:close/>
                      <a:moveTo>
                        <a:pt x="34790" y="41410"/>
                      </a:moveTo>
                      <a:cubicBezTo>
                        <a:pt x="36064" y="41410"/>
                        <a:pt x="37314" y="41505"/>
                        <a:pt x="38565" y="41517"/>
                      </a:cubicBezTo>
                      <a:cubicBezTo>
                        <a:pt x="39827" y="41529"/>
                        <a:pt x="41077" y="41565"/>
                        <a:pt x="42327" y="41577"/>
                      </a:cubicBezTo>
                      <a:cubicBezTo>
                        <a:pt x="42744" y="41581"/>
                        <a:pt x="43141" y="41582"/>
                        <a:pt x="43540" y="41582"/>
                      </a:cubicBezTo>
                      <a:cubicBezTo>
                        <a:pt x="44338" y="41582"/>
                        <a:pt x="45145" y="41577"/>
                        <a:pt x="46137" y="41577"/>
                      </a:cubicBezTo>
                      <a:lnTo>
                        <a:pt x="46137" y="43291"/>
                      </a:lnTo>
                      <a:cubicBezTo>
                        <a:pt x="46030" y="43315"/>
                        <a:pt x="45935" y="43327"/>
                        <a:pt x="45827" y="43327"/>
                      </a:cubicBezTo>
                      <a:cubicBezTo>
                        <a:pt x="43387" y="43339"/>
                        <a:pt x="40934" y="43351"/>
                        <a:pt x="38481" y="43387"/>
                      </a:cubicBezTo>
                      <a:cubicBezTo>
                        <a:pt x="37445" y="43398"/>
                        <a:pt x="36386" y="43470"/>
                        <a:pt x="35338" y="43506"/>
                      </a:cubicBezTo>
                      <a:lnTo>
                        <a:pt x="34802" y="43506"/>
                      </a:lnTo>
                      <a:cubicBezTo>
                        <a:pt x="34766" y="43160"/>
                        <a:pt x="34790" y="42815"/>
                        <a:pt x="34790" y="42470"/>
                      </a:cubicBezTo>
                      <a:cubicBezTo>
                        <a:pt x="34778" y="42113"/>
                        <a:pt x="34790" y="41791"/>
                        <a:pt x="34790" y="41410"/>
                      </a:cubicBezTo>
                      <a:close/>
                      <a:moveTo>
                        <a:pt x="54150" y="32659"/>
                      </a:moveTo>
                      <a:cubicBezTo>
                        <a:pt x="54150" y="32659"/>
                        <a:pt x="54162" y="32933"/>
                        <a:pt x="54162" y="33088"/>
                      </a:cubicBezTo>
                      <a:cubicBezTo>
                        <a:pt x="54162" y="34885"/>
                        <a:pt x="54150" y="36659"/>
                        <a:pt x="54186" y="38469"/>
                      </a:cubicBezTo>
                      <a:cubicBezTo>
                        <a:pt x="54209" y="40065"/>
                        <a:pt x="54281" y="41612"/>
                        <a:pt x="54328" y="43208"/>
                      </a:cubicBezTo>
                      <a:lnTo>
                        <a:pt x="54328" y="43803"/>
                      </a:lnTo>
                      <a:lnTo>
                        <a:pt x="52221" y="43803"/>
                      </a:lnTo>
                      <a:cubicBezTo>
                        <a:pt x="52388" y="40088"/>
                        <a:pt x="52459" y="36374"/>
                        <a:pt x="52400" y="32659"/>
                      </a:cubicBezTo>
                      <a:close/>
                      <a:moveTo>
                        <a:pt x="25039" y="32528"/>
                      </a:moveTo>
                      <a:cubicBezTo>
                        <a:pt x="25325" y="32528"/>
                        <a:pt x="25611" y="32540"/>
                        <a:pt x="25932" y="32540"/>
                      </a:cubicBezTo>
                      <a:cubicBezTo>
                        <a:pt x="25932" y="32707"/>
                        <a:pt x="25956" y="32849"/>
                        <a:pt x="25956" y="32992"/>
                      </a:cubicBezTo>
                      <a:cubicBezTo>
                        <a:pt x="25956" y="34897"/>
                        <a:pt x="25956" y="36814"/>
                        <a:pt x="25980" y="38731"/>
                      </a:cubicBezTo>
                      <a:cubicBezTo>
                        <a:pt x="26003" y="40243"/>
                        <a:pt x="26075" y="41732"/>
                        <a:pt x="26123" y="43244"/>
                      </a:cubicBezTo>
                      <a:lnTo>
                        <a:pt x="26123" y="43803"/>
                      </a:lnTo>
                      <a:lnTo>
                        <a:pt x="24075" y="43815"/>
                      </a:lnTo>
                      <a:cubicBezTo>
                        <a:pt x="24134" y="40100"/>
                        <a:pt x="24194" y="36338"/>
                        <a:pt x="24253" y="32528"/>
                      </a:cubicBezTo>
                      <a:cubicBezTo>
                        <a:pt x="24412" y="32528"/>
                        <a:pt x="24587" y="32533"/>
                        <a:pt x="24767" y="32533"/>
                      </a:cubicBezTo>
                      <a:cubicBezTo>
                        <a:pt x="24857" y="32533"/>
                        <a:pt x="24948" y="32532"/>
                        <a:pt x="25039" y="32528"/>
                      </a:cubicBezTo>
                      <a:close/>
                      <a:moveTo>
                        <a:pt x="27789" y="32528"/>
                      </a:moveTo>
                      <a:cubicBezTo>
                        <a:pt x="28075" y="32528"/>
                        <a:pt x="28361" y="32540"/>
                        <a:pt x="28682" y="32540"/>
                      </a:cubicBezTo>
                      <a:cubicBezTo>
                        <a:pt x="28682" y="32707"/>
                        <a:pt x="28706" y="32849"/>
                        <a:pt x="28706" y="32992"/>
                      </a:cubicBezTo>
                      <a:cubicBezTo>
                        <a:pt x="28706" y="34850"/>
                        <a:pt x="28706" y="36707"/>
                        <a:pt x="28730" y="38564"/>
                      </a:cubicBezTo>
                      <a:cubicBezTo>
                        <a:pt x="28754" y="40112"/>
                        <a:pt x="28825" y="41624"/>
                        <a:pt x="28873" y="43172"/>
                      </a:cubicBezTo>
                      <a:lnTo>
                        <a:pt x="28873" y="43803"/>
                      </a:lnTo>
                      <a:lnTo>
                        <a:pt x="26825" y="43815"/>
                      </a:lnTo>
                      <a:cubicBezTo>
                        <a:pt x="26885" y="40088"/>
                        <a:pt x="26944" y="36338"/>
                        <a:pt x="27004" y="32528"/>
                      </a:cubicBezTo>
                      <a:cubicBezTo>
                        <a:pt x="27162" y="32528"/>
                        <a:pt x="27337" y="32533"/>
                        <a:pt x="27517" y="32533"/>
                      </a:cubicBezTo>
                      <a:cubicBezTo>
                        <a:pt x="27607" y="32533"/>
                        <a:pt x="27698" y="32532"/>
                        <a:pt x="27789" y="32528"/>
                      </a:cubicBezTo>
                      <a:close/>
                      <a:moveTo>
                        <a:pt x="31266" y="32671"/>
                      </a:moveTo>
                      <a:lnTo>
                        <a:pt x="31266" y="33052"/>
                      </a:lnTo>
                      <a:cubicBezTo>
                        <a:pt x="31266" y="34826"/>
                        <a:pt x="31349" y="36600"/>
                        <a:pt x="31385" y="38374"/>
                      </a:cubicBezTo>
                      <a:cubicBezTo>
                        <a:pt x="31409" y="40005"/>
                        <a:pt x="31528" y="41589"/>
                        <a:pt x="31576" y="43220"/>
                      </a:cubicBezTo>
                      <a:cubicBezTo>
                        <a:pt x="31576" y="43422"/>
                        <a:pt x="31623" y="43815"/>
                        <a:pt x="31623" y="43815"/>
                      </a:cubicBezTo>
                      <a:lnTo>
                        <a:pt x="29528" y="43815"/>
                      </a:lnTo>
                      <a:cubicBezTo>
                        <a:pt x="29682" y="40092"/>
                        <a:pt x="29766" y="36382"/>
                        <a:pt x="29707" y="32671"/>
                      </a:cubicBezTo>
                      <a:close/>
                      <a:moveTo>
                        <a:pt x="34183" y="32540"/>
                      </a:moveTo>
                      <a:cubicBezTo>
                        <a:pt x="34183" y="32695"/>
                        <a:pt x="34207" y="32838"/>
                        <a:pt x="34207" y="32992"/>
                      </a:cubicBezTo>
                      <a:cubicBezTo>
                        <a:pt x="34207" y="34207"/>
                        <a:pt x="34183" y="35409"/>
                        <a:pt x="34207" y="36624"/>
                      </a:cubicBezTo>
                      <a:cubicBezTo>
                        <a:pt x="34219" y="38374"/>
                        <a:pt x="34266" y="40124"/>
                        <a:pt x="34302" y="41863"/>
                      </a:cubicBezTo>
                      <a:cubicBezTo>
                        <a:pt x="34314" y="42434"/>
                        <a:pt x="34350" y="42958"/>
                        <a:pt x="34374" y="43529"/>
                      </a:cubicBezTo>
                      <a:cubicBezTo>
                        <a:pt x="34374" y="43625"/>
                        <a:pt x="34374" y="43720"/>
                        <a:pt x="34350" y="43827"/>
                      </a:cubicBezTo>
                      <a:lnTo>
                        <a:pt x="32266" y="43827"/>
                      </a:lnTo>
                      <a:cubicBezTo>
                        <a:pt x="32433" y="40092"/>
                        <a:pt x="32516" y="36334"/>
                        <a:pt x="32457" y="32540"/>
                      </a:cubicBezTo>
                      <a:close/>
                      <a:moveTo>
                        <a:pt x="48649" y="32659"/>
                      </a:moveTo>
                      <a:cubicBezTo>
                        <a:pt x="48661" y="32778"/>
                        <a:pt x="48661" y="32897"/>
                        <a:pt x="48661" y="33016"/>
                      </a:cubicBezTo>
                      <a:cubicBezTo>
                        <a:pt x="48673" y="34945"/>
                        <a:pt x="48661" y="36850"/>
                        <a:pt x="48685" y="38779"/>
                      </a:cubicBezTo>
                      <a:cubicBezTo>
                        <a:pt x="48709" y="40279"/>
                        <a:pt x="48780" y="41779"/>
                        <a:pt x="48828" y="43279"/>
                      </a:cubicBezTo>
                      <a:lnTo>
                        <a:pt x="48828" y="43898"/>
                      </a:lnTo>
                      <a:cubicBezTo>
                        <a:pt x="48221" y="43919"/>
                        <a:pt x="47633" y="43948"/>
                        <a:pt x="47054" y="43948"/>
                      </a:cubicBezTo>
                      <a:cubicBezTo>
                        <a:pt x="46962" y="43948"/>
                        <a:pt x="46871" y="43948"/>
                        <a:pt x="46780" y="43946"/>
                      </a:cubicBezTo>
                      <a:cubicBezTo>
                        <a:pt x="46839" y="40148"/>
                        <a:pt x="46899" y="36374"/>
                        <a:pt x="46958" y="32659"/>
                      </a:cubicBezTo>
                      <a:close/>
                      <a:moveTo>
                        <a:pt x="51364" y="32659"/>
                      </a:moveTo>
                      <a:cubicBezTo>
                        <a:pt x="51423" y="36386"/>
                        <a:pt x="51483" y="40136"/>
                        <a:pt x="51542" y="43887"/>
                      </a:cubicBezTo>
                      <a:cubicBezTo>
                        <a:pt x="51370" y="43939"/>
                        <a:pt x="50794" y="43972"/>
                        <a:pt x="50280" y="43972"/>
                      </a:cubicBezTo>
                      <a:cubicBezTo>
                        <a:pt x="49976" y="43972"/>
                        <a:pt x="49694" y="43961"/>
                        <a:pt x="49530" y="43934"/>
                      </a:cubicBezTo>
                      <a:cubicBezTo>
                        <a:pt x="49590" y="40172"/>
                        <a:pt x="49649" y="36374"/>
                        <a:pt x="49709" y="32659"/>
                      </a:cubicBezTo>
                      <a:close/>
                      <a:moveTo>
                        <a:pt x="34993" y="44351"/>
                      </a:moveTo>
                      <a:lnTo>
                        <a:pt x="34993" y="44363"/>
                      </a:lnTo>
                      <a:lnTo>
                        <a:pt x="34993" y="46423"/>
                      </a:lnTo>
                      <a:cubicBezTo>
                        <a:pt x="32129" y="46304"/>
                        <a:pt x="29272" y="46220"/>
                        <a:pt x="26082" y="46220"/>
                      </a:cubicBezTo>
                      <a:cubicBezTo>
                        <a:pt x="25121" y="46220"/>
                        <a:pt x="24129" y="46227"/>
                        <a:pt x="23098" y="46244"/>
                      </a:cubicBezTo>
                      <a:lnTo>
                        <a:pt x="23098" y="44541"/>
                      </a:lnTo>
                      <a:cubicBezTo>
                        <a:pt x="27563" y="44482"/>
                        <a:pt x="31278" y="44410"/>
                        <a:pt x="34993" y="44351"/>
                      </a:cubicBezTo>
                      <a:close/>
                      <a:moveTo>
                        <a:pt x="11954" y="47101"/>
                      </a:moveTo>
                      <a:lnTo>
                        <a:pt x="11954" y="49173"/>
                      </a:lnTo>
                      <a:cubicBezTo>
                        <a:pt x="9002" y="49050"/>
                        <a:pt x="6035" y="48965"/>
                        <a:pt x="3040" y="48965"/>
                      </a:cubicBezTo>
                      <a:cubicBezTo>
                        <a:pt x="2267" y="48965"/>
                        <a:pt x="1492" y="48970"/>
                        <a:pt x="715" y="48982"/>
                      </a:cubicBezTo>
                      <a:cubicBezTo>
                        <a:pt x="703" y="48899"/>
                        <a:pt x="703" y="48804"/>
                        <a:pt x="715" y="48709"/>
                      </a:cubicBezTo>
                      <a:cubicBezTo>
                        <a:pt x="715" y="48244"/>
                        <a:pt x="679" y="47768"/>
                        <a:pt x="679" y="47292"/>
                      </a:cubicBezTo>
                      <a:lnTo>
                        <a:pt x="11954" y="47101"/>
                      </a:lnTo>
                      <a:close/>
                      <a:moveTo>
                        <a:pt x="34993" y="47101"/>
                      </a:moveTo>
                      <a:lnTo>
                        <a:pt x="34993" y="49173"/>
                      </a:lnTo>
                      <a:cubicBezTo>
                        <a:pt x="32083" y="49061"/>
                        <a:pt x="29064" y="48972"/>
                        <a:pt x="26079" y="48972"/>
                      </a:cubicBezTo>
                      <a:cubicBezTo>
                        <a:pt x="25240" y="48972"/>
                        <a:pt x="24405" y="48979"/>
                        <a:pt x="23575" y="48994"/>
                      </a:cubicBezTo>
                      <a:cubicBezTo>
                        <a:pt x="23575" y="48840"/>
                        <a:pt x="23503" y="48732"/>
                        <a:pt x="23503" y="48625"/>
                      </a:cubicBezTo>
                      <a:cubicBezTo>
                        <a:pt x="23503" y="48185"/>
                        <a:pt x="23587" y="47744"/>
                        <a:pt x="23587" y="47292"/>
                      </a:cubicBezTo>
                      <a:cubicBezTo>
                        <a:pt x="27373" y="47232"/>
                        <a:pt x="31266" y="47173"/>
                        <a:pt x="34993" y="47101"/>
                      </a:cubicBezTo>
                      <a:close/>
                      <a:moveTo>
                        <a:pt x="46137" y="0"/>
                      </a:moveTo>
                      <a:lnTo>
                        <a:pt x="45446" y="607"/>
                      </a:lnTo>
                      <a:cubicBezTo>
                        <a:pt x="45399" y="3644"/>
                        <a:pt x="45375" y="6656"/>
                        <a:pt x="45315" y="9632"/>
                      </a:cubicBezTo>
                      <a:lnTo>
                        <a:pt x="43660" y="9632"/>
                      </a:lnTo>
                      <a:cubicBezTo>
                        <a:pt x="43637" y="9561"/>
                        <a:pt x="43625" y="9489"/>
                        <a:pt x="43637" y="9418"/>
                      </a:cubicBezTo>
                      <a:cubicBezTo>
                        <a:pt x="43613" y="7120"/>
                        <a:pt x="43589" y="4858"/>
                        <a:pt x="43565" y="2548"/>
                      </a:cubicBezTo>
                      <a:lnTo>
                        <a:pt x="42672" y="3382"/>
                      </a:lnTo>
                      <a:cubicBezTo>
                        <a:pt x="42637" y="5477"/>
                        <a:pt x="42601" y="7394"/>
                        <a:pt x="42577" y="9632"/>
                      </a:cubicBezTo>
                      <a:lnTo>
                        <a:pt x="40934" y="9632"/>
                      </a:lnTo>
                      <a:cubicBezTo>
                        <a:pt x="40910" y="8144"/>
                        <a:pt x="40886" y="6727"/>
                        <a:pt x="40862" y="5227"/>
                      </a:cubicBezTo>
                      <a:lnTo>
                        <a:pt x="39874" y="6251"/>
                      </a:lnTo>
                      <a:cubicBezTo>
                        <a:pt x="39862" y="7430"/>
                        <a:pt x="39839" y="8632"/>
                        <a:pt x="39827" y="9823"/>
                      </a:cubicBezTo>
                      <a:cubicBezTo>
                        <a:pt x="39303" y="9835"/>
                        <a:pt x="38743" y="9835"/>
                        <a:pt x="38136" y="9835"/>
                      </a:cubicBezTo>
                      <a:cubicBezTo>
                        <a:pt x="38136" y="9680"/>
                        <a:pt x="38124" y="9537"/>
                        <a:pt x="38124" y="9406"/>
                      </a:cubicBezTo>
                      <a:cubicBezTo>
                        <a:pt x="38124" y="8954"/>
                        <a:pt x="38124" y="8513"/>
                        <a:pt x="38112" y="8061"/>
                      </a:cubicBezTo>
                      <a:lnTo>
                        <a:pt x="37088" y="9001"/>
                      </a:lnTo>
                      <a:lnTo>
                        <a:pt x="37088" y="9632"/>
                      </a:lnTo>
                      <a:lnTo>
                        <a:pt x="36350" y="9632"/>
                      </a:lnTo>
                      <a:lnTo>
                        <a:pt x="35719" y="10382"/>
                      </a:lnTo>
                      <a:cubicBezTo>
                        <a:pt x="38757" y="10507"/>
                        <a:pt x="41614" y="10641"/>
                        <a:pt x="44765" y="10641"/>
                      </a:cubicBezTo>
                      <a:cubicBezTo>
                        <a:pt x="45220" y="10641"/>
                        <a:pt x="45681" y="10638"/>
                        <a:pt x="46149" y="10632"/>
                      </a:cubicBezTo>
                      <a:lnTo>
                        <a:pt x="46149" y="12323"/>
                      </a:lnTo>
                      <a:lnTo>
                        <a:pt x="35005" y="12526"/>
                      </a:lnTo>
                      <a:lnTo>
                        <a:pt x="35005" y="11371"/>
                      </a:lnTo>
                      <a:lnTo>
                        <a:pt x="34278" y="12156"/>
                      </a:lnTo>
                      <a:cubicBezTo>
                        <a:pt x="34326" y="15216"/>
                        <a:pt x="34290" y="17812"/>
                        <a:pt x="34338" y="21515"/>
                      </a:cubicBezTo>
                      <a:lnTo>
                        <a:pt x="32278" y="21515"/>
                      </a:lnTo>
                      <a:cubicBezTo>
                        <a:pt x="32373" y="18538"/>
                        <a:pt x="32445" y="16371"/>
                        <a:pt x="32469" y="13883"/>
                      </a:cubicBezTo>
                      <a:lnTo>
                        <a:pt x="32469" y="13883"/>
                      </a:lnTo>
                      <a:lnTo>
                        <a:pt x="31468" y="14788"/>
                      </a:lnTo>
                      <a:lnTo>
                        <a:pt x="31468" y="15669"/>
                      </a:lnTo>
                      <a:cubicBezTo>
                        <a:pt x="31492" y="17312"/>
                        <a:pt x="31564" y="19098"/>
                        <a:pt x="31623" y="20729"/>
                      </a:cubicBezTo>
                      <a:lnTo>
                        <a:pt x="31623" y="21515"/>
                      </a:lnTo>
                      <a:lnTo>
                        <a:pt x="29528" y="21515"/>
                      </a:lnTo>
                      <a:cubicBezTo>
                        <a:pt x="29587" y="19276"/>
                        <a:pt x="29635" y="18229"/>
                        <a:pt x="29671" y="16669"/>
                      </a:cubicBezTo>
                      <a:lnTo>
                        <a:pt x="29671" y="16669"/>
                      </a:lnTo>
                      <a:lnTo>
                        <a:pt x="28766" y="17479"/>
                      </a:lnTo>
                      <a:cubicBezTo>
                        <a:pt x="28801" y="18526"/>
                        <a:pt x="28837" y="19681"/>
                        <a:pt x="28873" y="20717"/>
                      </a:cubicBezTo>
                      <a:lnTo>
                        <a:pt x="28873" y="21515"/>
                      </a:lnTo>
                      <a:lnTo>
                        <a:pt x="26825" y="21515"/>
                      </a:lnTo>
                      <a:cubicBezTo>
                        <a:pt x="26837" y="20765"/>
                        <a:pt x="26849" y="20098"/>
                        <a:pt x="26861" y="19479"/>
                      </a:cubicBezTo>
                      <a:lnTo>
                        <a:pt x="26861" y="19479"/>
                      </a:lnTo>
                      <a:lnTo>
                        <a:pt x="26111" y="20146"/>
                      </a:lnTo>
                      <a:cubicBezTo>
                        <a:pt x="26111" y="20312"/>
                        <a:pt x="26123" y="20598"/>
                        <a:pt x="26134" y="20753"/>
                      </a:cubicBezTo>
                      <a:lnTo>
                        <a:pt x="26134" y="21515"/>
                      </a:lnTo>
                      <a:lnTo>
                        <a:pt x="25003" y="21515"/>
                      </a:lnTo>
                      <a:lnTo>
                        <a:pt x="24468" y="21991"/>
                      </a:lnTo>
                      <a:cubicBezTo>
                        <a:pt x="27932" y="21931"/>
                        <a:pt x="31278" y="21705"/>
                        <a:pt x="34993" y="21646"/>
                      </a:cubicBezTo>
                      <a:lnTo>
                        <a:pt x="34993" y="23670"/>
                      </a:lnTo>
                      <a:lnTo>
                        <a:pt x="23848" y="23467"/>
                      </a:lnTo>
                      <a:lnTo>
                        <a:pt x="23848" y="22693"/>
                      </a:lnTo>
                      <a:lnTo>
                        <a:pt x="22955" y="23467"/>
                      </a:lnTo>
                      <a:cubicBezTo>
                        <a:pt x="22908" y="26503"/>
                        <a:pt x="22670" y="29682"/>
                        <a:pt x="22622" y="32659"/>
                      </a:cubicBezTo>
                      <a:lnTo>
                        <a:pt x="20979" y="32659"/>
                      </a:lnTo>
                      <a:cubicBezTo>
                        <a:pt x="20943" y="30433"/>
                        <a:pt x="20896" y="27777"/>
                        <a:pt x="20860" y="25384"/>
                      </a:cubicBezTo>
                      <a:lnTo>
                        <a:pt x="19979" y="26301"/>
                      </a:lnTo>
                      <a:cubicBezTo>
                        <a:pt x="19943" y="28408"/>
                        <a:pt x="19907" y="30433"/>
                        <a:pt x="19872" y="32659"/>
                      </a:cubicBezTo>
                      <a:lnTo>
                        <a:pt x="18205" y="32659"/>
                      </a:lnTo>
                      <a:cubicBezTo>
                        <a:pt x="18181" y="32528"/>
                        <a:pt x="18169" y="32385"/>
                        <a:pt x="18169" y="32254"/>
                      </a:cubicBezTo>
                      <a:cubicBezTo>
                        <a:pt x="18157" y="30861"/>
                        <a:pt x="18157" y="29444"/>
                        <a:pt x="18145" y="28063"/>
                      </a:cubicBezTo>
                      <a:lnTo>
                        <a:pt x="17169" y="29087"/>
                      </a:lnTo>
                      <a:cubicBezTo>
                        <a:pt x="17157" y="30254"/>
                        <a:pt x="17133" y="31171"/>
                        <a:pt x="17121" y="32659"/>
                      </a:cubicBezTo>
                      <a:lnTo>
                        <a:pt x="15478" y="32659"/>
                      </a:lnTo>
                      <a:cubicBezTo>
                        <a:pt x="15466" y="31909"/>
                        <a:pt x="15455" y="31385"/>
                        <a:pt x="15443" y="30790"/>
                      </a:cubicBezTo>
                      <a:lnTo>
                        <a:pt x="14419" y="31849"/>
                      </a:lnTo>
                      <a:lnTo>
                        <a:pt x="14419" y="32659"/>
                      </a:lnTo>
                      <a:lnTo>
                        <a:pt x="13633" y="32659"/>
                      </a:lnTo>
                      <a:lnTo>
                        <a:pt x="12811" y="33254"/>
                      </a:lnTo>
                      <a:cubicBezTo>
                        <a:pt x="16288" y="33314"/>
                        <a:pt x="20134" y="33314"/>
                        <a:pt x="23098" y="33373"/>
                      </a:cubicBezTo>
                      <a:lnTo>
                        <a:pt x="23098" y="35005"/>
                      </a:lnTo>
                      <a:lnTo>
                        <a:pt x="11954" y="35207"/>
                      </a:lnTo>
                      <a:lnTo>
                        <a:pt x="11954" y="34064"/>
                      </a:lnTo>
                      <a:lnTo>
                        <a:pt x="11418" y="34635"/>
                      </a:lnTo>
                      <a:cubicBezTo>
                        <a:pt x="11466" y="37707"/>
                        <a:pt x="11585" y="40827"/>
                        <a:pt x="11645" y="43803"/>
                      </a:cubicBezTo>
                      <a:lnTo>
                        <a:pt x="9573" y="43803"/>
                      </a:lnTo>
                      <a:cubicBezTo>
                        <a:pt x="9680" y="41565"/>
                        <a:pt x="9740" y="38862"/>
                        <a:pt x="9763" y="36374"/>
                      </a:cubicBezTo>
                      <a:lnTo>
                        <a:pt x="9763" y="36374"/>
                      </a:lnTo>
                      <a:lnTo>
                        <a:pt x="8763" y="37386"/>
                      </a:lnTo>
                      <a:lnTo>
                        <a:pt x="8763" y="38422"/>
                      </a:lnTo>
                      <a:cubicBezTo>
                        <a:pt x="8787" y="40029"/>
                        <a:pt x="8870" y="41589"/>
                        <a:pt x="8918" y="43184"/>
                      </a:cubicBezTo>
                      <a:lnTo>
                        <a:pt x="8918" y="43803"/>
                      </a:lnTo>
                      <a:lnTo>
                        <a:pt x="6823" y="43803"/>
                      </a:lnTo>
                      <a:cubicBezTo>
                        <a:pt x="6882" y="42315"/>
                        <a:pt x="6930" y="40720"/>
                        <a:pt x="6965" y="39160"/>
                      </a:cubicBezTo>
                      <a:lnTo>
                        <a:pt x="6965" y="39160"/>
                      </a:lnTo>
                      <a:lnTo>
                        <a:pt x="6061" y="40077"/>
                      </a:lnTo>
                      <a:cubicBezTo>
                        <a:pt x="6096" y="41112"/>
                        <a:pt x="6132" y="42124"/>
                        <a:pt x="6168" y="43160"/>
                      </a:cubicBezTo>
                      <a:lnTo>
                        <a:pt x="6168" y="43803"/>
                      </a:lnTo>
                      <a:lnTo>
                        <a:pt x="4120" y="43803"/>
                      </a:lnTo>
                      <a:cubicBezTo>
                        <a:pt x="4132" y="43053"/>
                        <a:pt x="4144" y="42601"/>
                        <a:pt x="4156" y="41970"/>
                      </a:cubicBezTo>
                      <a:lnTo>
                        <a:pt x="4156" y="41970"/>
                      </a:lnTo>
                      <a:lnTo>
                        <a:pt x="3405" y="42744"/>
                      </a:lnTo>
                      <a:cubicBezTo>
                        <a:pt x="3405" y="42910"/>
                        <a:pt x="3417" y="43089"/>
                        <a:pt x="3429" y="43256"/>
                      </a:cubicBezTo>
                      <a:cubicBezTo>
                        <a:pt x="3429" y="43434"/>
                        <a:pt x="3429" y="43637"/>
                        <a:pt x="3429" y="43827"/>
                      </a:cubicBezTo>
                      <a:cubicBezTo>
                        <a:pt x="3102" y="43877"/>
                        <a:pt x="2783" y="43901"/>
                        <a:pt x="2458" y="43901"/>
                      </a:cubicBezTo>
                      <a:cubicBezTo>
                        <a:pt x="2393" y="43901"/>
                        <a:pt x="2328" y="43900"/>
                        <a:pt x="2262" y="43898"/>
                      </a:cubicBezTo>
                      <a:lnTo>
                        <a:pt x="1596" y="44518"/>
                      </a:lnTo>
                      <a:cubicBezTo>
                        <a:pt x="5060" y="44458"/>
                        <a:pt x="8239" y="44399"/>
                        <a:pt x="11954" y="44339"/>
                      </a:cubicBezTo>
                      <a:lnTo>
                        <a:pt x="11954" y="46363"/>
                      </a:lnTo>
                      <a:lnTo>
                        <a:pt x="810" y="46173"/>
                      </a:lnTo>
                      <a:lnTo>
                        <a:pt x="810" y="45399"/>
                      </a:lnTo>
                      <a:lnTo>
                        <a:pt x="84" y="46101"/>
                      </a:lnTo>
                      <a:cubicBezTo>
                        <a:pt x="60" y="47316"/>
                        <a:pt x="24" y="48268"/>
                        <a:pt x="0" y="49744"/>
                      </a:cubicBezTo>
                      <a:lnTo>
                        <a:pt x="12633" y="49744"/>
                      </a:lnTo>
                      <a:cubicBezTo>
                        <a:pt x="12633" y="49006"/>
                        <a:pt x="12621" y="47958"/>
                        <a:pt x="12609" y="47066"/>
                      </a:cubicBezTo>
                      <a:cubicBezTo>
                        <a:pt x="12597" y="46196"/>
                        <a:pt x="12526" y="45268"/>
                        <a:pt x="12490" y="44387"/>
                      </a:cubicBezTo>
                      <a:cubicBezTo>
                        <a:pt x="12490" y="44220"/>
                        <a:pt x="12490" y="43791"/>
                        <a:pt x="12490" y="43791"/>
                      </a:cubicBezTo>
                      <a:lnTo>
                        <a:pt x="14585" y="43791"/>
                      </a:lnTo>
                      <a:cubicBezTo>
                        <a:pt x="14597" y="45280"/>
                        <a:pt x="14490" y="46327"/>
                        <a:pt x="14478" y="47577"/>
                      </a:cubicBezTo>
                      <a:cubicBezTo>
                        <a:pt x="14478" y="48280"/>
                        <a:pt x="14454" y="48994"/>
                        <a:pt x="14443" y="49744"/>
                      </a:cubicBezTo>
                      <a:lnTo>
                        <a:pt x="15383" y="49744"/>
                      </a:lnTo>
                      <a:cubicBezTo>
                        <a:pt x="15383" y="48994"/>
                        <a:pt x="15371" y="47911"/>
                        <a:pt x="15359" y="46994"/>
                      </a:cubicBezTo>
                      <a:cubicBezTo>
                        <a:pt x="15347" y="46137"/>
                        <a:pt x="15276" y="45220"/>
                        <a:pt x="15240" y="44351"/>
                      </a:cubicBezTo>
                      <a:cubicBezTo>
                        <a:pt x="15228" y="44196"/>
                        <a:pt x="15240" y="43791"/>
                        <a:pt x="15240" y="43791"/>
                      </a:cubicBezTo>
                      <a:lnTo>
                        <a:pt x="17300" y="43791"/>
                      </a:lnTo>
                      <a:cubicBezTo>
                        <a:pt x="17276" y="46030"/>
                        <a:pt x="17240" y="47518"/>
                        <a:pt x="17205" y="49744"/>
                      </a:cubicBezTo>
                      <a:lnTo>
                        <a:pt x="18145" y="49744"/>
                      </a:lnTo>
                      <a:cubicBezTo>
                        <a:pt x="18110" y="47506"/>
                        <a:pt x="18074" y="45887"/>
                        <a:pt x="18038" y="43934"/>
                      </a:cubicBezTo>
                      <a:cubicBezTo>
                        <a:pt x="18188" y="43887"/>
                        <a:pt x="18693" y="43859"/>
                        <a:pt x="19175" y="43859"/>
                      </a:cubicBezTo>
                      <a:cubicBezTo>
                        <a:pt x="19538" y="43859"/>
                        <a:pt x="19888" y="43875"/>
                        <a:pt x="20062" y="43910"/>
                      </a:cubicBezTo>
                      <a:cubicBezTo>
                        <a:pt x="20027" y="45851"/>
                        <a:pt x="19991" y="47506"/>
                        <a:pt x="19955" y="49733"/>
                      </a:cubicBezTo>
                      <a:lnTo>
                        <a:pt x="20884" y="49733"/>
                      </a:lnTo>
                      <a:cubicBezTo>
                        <a:pt x="20884" y="48994"/>
                        <a:pt x="20872" y="47851"/>
                        <a:pt x="20860" y="46899"/>
                      </a:cubicBezTo>
                      <a:cubicBezTo>
                        <a:pt x="20848" y="46053"/>
                        <a:pt x="20789" y="45149"/>
                        <a:pt x="20741" y="44303"/>
                      </a:cubicBezTo>
                      <a:lnTo>
                        <a:pt x="20741" y="43791"/>
                      </a:lnTo>
                      <a:lnTo>
                        <a:pt x="22801" y="43791"/>
                      </a:lnTo>
                      <a:cubicBezTo>
                        <a:pt x="22777" y="46018"/>
                        <a:pt x="22741" y="47506"/>
                        <a:pt x="22705" y="49733"/>
                      </a:cubicBezTo>
                      <a:lnTo>
                        <a:pt x="35314" y="49733"/>
                      </a:lnTo>
                      <a:cubicBezTo>
                        <a:pt x="35302" y="48994"/>
                        <a:pt x="35290" y="47554"/>
                        <a:pt x="35278" y="46446"/>
                      </a:cubicBezTo>
                      <a:cubicBezTo>
                        <a:pt x="35267" y="45756"/>
                        <a:pt x="35219" y="44994"/>
                        <a:pt x="35195" y="44303"/>
                      </a:cubicBezTo>
                      <a:lnTo>
                        <a:pt x="35195" y="43791"/>
                      </a:lnTo>
                      <a:lnTo>
                        <a:pt x="37291" y="43791"/>
                      </a:lnTo>
                      <a:cubicBezTo>
                        <a:pt x="37303" y="45280"/>
                        <a:pt x="37195" y="46315"/>
                        <a:pt x="37183" y="47566"/>
                      </a:cubicBezTo>
                      <a:cubicBezTo>
                        <a:pt x="37183" y="48268"/>
                        <a:pt x="37172" y="48994"/>
                        <a:pt x="37148" y="49733"/>
                      </a:cubicBezTo>
                      <a:lnTo>
                        <a:pt x="38088" y="49733"/>
                      </a:lnTo>
                      <a:cubicBezTo>
                        <a:pt x="38088" y="48994"/>
                        <a:pt x="38076" y="47899"/>
                        <a:pt x="38065" y="46982"/>
                      </a:cubicBezTo>
                      <a:cubicBezTo>
                        <a:pt x="38053" y="46113"/>
                        <a:pt x="37981" y="45208"/>
                        <a:pt x="37945" y="44351"/>
                      </a:cubicBezTo>
                      <a:cubicBezTo>
                        <a:pt x="37945" y="44184"/>
                        <a:pt x="37945" y="43791"/>
                        <a:pt x="37945" y="43791"/>
                      </a:cubicBezTo>
                      <a:lnTo>
                        <a:pt x="40005" y="43791"/>
                      </a:lnTo>
                      <a:cubicBezTo>
                        <a:pt x="39981" y="46018"/>
                        <a:pt x="39946" y="47506"/>
                        <a:pt x="39910" y="49733"/>
                      </a:cubicBezTo>
                      <a:lnTo>
                        <a:pt x="40851" y="49733"/>
                      </a:lnTo>
                      <a:cubicBezTo>
                        <a:pt x="40815" y="47506"/>
                        <a:pt x="40779" y="46018"/>
                        <a:pt x="40743" y="43791"/>
                      </a:cubicBezTo>
                      <a:lnTo>
                        <a:pt x="42756" y="43791"/>
                      </a:lnTo>
                      <a:cubicBezTo>
                        <a:pt x="42732" y="46018"/>
                        <a:pt x="42696" y="47506"/>
                        <a:pt x="42660" y="49733"/>
                      </a:cubicBezTo>
                      <a:lnTo>
                        <a:pt x="43601" y="49733"/>
                      </a:lnTo>
                      <a:cubicBezTo>
                        <a:pt x="43565" y="47506"/>
                        <a:pt x="43529" y="45875"/>
                        <a:pt x="43494" y="43934"/>
                      </a:cubicBezTo>
                      <a:cubicBezTo>
                        <a:pt x="43650" y="43887"/>
                        <a:pt x="44166" y="43859"/>
                        <a:pt x="44647" y="43859"/>
                      </a:cubicBezTo>
                      <a:cubicBezTo>
                        <a:pt x="45009" y="43859"/>
                        <a:pt x="45352" y="43875"/>
                        <a:pt x="45506" y="43910"/>
                      </a:cubicBezTo>
                      <a:cubicBezTo>
                        <a:pt x="45482" y="45851"/>
                        <a:pt x="45446" y="47506"/>
                        <a:pt x="45411" y="49733"/>
                      </a:cubicBezTo>
                      <a:lnTo>
                        <a:pt x="56543" y="49733"/>
                      </a:lnTo>
                      <a:lnTo>
                        <a:pt x="56543" y="49137"/>
                      </a:lnTo>
                      <a:cubicBezTo>
                        <a:pt x="53759" y="49039"/>
                        <a:pt x="51400" y="48968"/>
                        <a:pt x="48836" y="48968"/>
                      </a:cubicBezTo>
                      <a:cubicBezTo>
                        <a:pt x="47968" y="48968"/>
                        <a:pt x="47076" y="48976"/>
                        <a:pt x="46137" y="48994"/>
                      </a:cubicBezTo>
                      <a:lnTo>
                        <a:pt x="46137" y="47292"/>
                      </a:lnTo>
                      <a:cubicBezTo>
                        <a:pt x="49852" y="47232"/>
                        <a:pt x="52828" y="47173"/>
                        <a:pt x="56543" y="47113"/>
                      </a:cubicBezTo>
                      <a:lnTo>
                        <a:pt x="56543" y="46363"/>
                      </a:lnTo>
                      <a:cubicBezTo>
                        <a:pt x="52816" y="46304"/>
                        <a:pt x="49852" y="46244"/>
                        <a:pt x="46137" y="46173"/>
                      </a:cubicBezTo>
                      <a:lnTo>
                        <a:pt x="46137" y="44541"/>
                      </a:lnTo>
                      <a:cubicBezTo>
                        <a:pt x="49852" y="44482"/>
                        <a:pt x="52828" y="44422"/>
                        <a:pt x="56543" y="44363"/>
                      </a:cubicBezTo>
                      <a:lnTo>
                        <a:pt x="56543" y="43803"/>
                      </a:lnTo>
                      <a:lnTo>
                        <a:pt x="54983" y="43803"/>
                      </a:lnTo>
                      <a:cubicBezTo>
                        <a:pt x="55138" y="40088"/>
                        <a:pt x="55221" y="36374"/>
                        <a:pt x="55162" y="32659"/>
                      </a:cubicBezTo>
                      <a:lnTo>
                        <a:pt x="56543" y="32659"/>
                      </a:lnTo>
                      <a:lnTo>
                        <a:pt x="56543" y="31897"/>
                      </a:lnTo>
                      <a:cubicBezTo>
                        <a:pt x="52828" y="31849"/>
                        <a:pt x="49625" y="31790"/>
                        <a:pt x="46089" y="31730"/>
                      </a:cubicBezTo>
                      <a:cubicBezTo>
                        <a:pt x="46077" y="31206"/>
                        <a:pt x="46054" y="30647"/>
                        <a:pt x="46054" y="30087"/>
                      </a:cubicBezTo>
                      <a:cubicBezTo>
                        <a:pt x="49566" y="30028"/>
                        <a:pt x="52828" y="29968"/>
                        <a:pt x="56543" y="29909"/>
                      </a:cubicBezTo>
                      <a:lnTo>
                        <a:pt x="56543" y="29194"/>
                      </a:lnTo>
                      <a:cubicBezTo>
                        <a:pt x="53721" y="29086"/>
                        <a:pt x="51326" y="29018"/>
                        <a:pt x="48709" y="29018"/>
                      </a:cubicBezTo>
                      <a:cubicBezTo>
                        <a:pt x="47880" y="29018"/>
                        <a:pt x="47030" y="29025"/>
                        <a:pt x="46137" y="29040"/>
                      </a:cubicBezTo>
                      <a:lnTo>
                        <a:pt x="46137" y="27313"/>
                      </a:lnTo>
                      <a:cubicBezTo>
                        <a:pt x="46244" y="27301"/>
                        <a:pt x="46351" y="27289"/>
                        <a:pt x="46458" y="27289"/>
                      </a:cubicBezTo>
                      <a:cubicBezTo>
                        <a:pt x="49102" y="27265"/>
                        <a:pt x="51697" y="27242"/>
                        <a:pt x="54340" y="27206"/>
                      </a:cubicBezTo>
                      <a:cubicBezTo>
                        <a:pt x="55090" y="27194"/>
                        <a:pt x="55805" y="27158"/>
                        <a:pt x="56543" y="27123"/>
                      </a:cubicBezTo>
                      <a:lnTo>
                        <a:pt x="56543" y="26444"/>
                      </a:lnTo>
                      <a:cubicBezTo>
                        <a:pt x="53712" y="26335"/>
                        <a:pt x="51321" y="26268"/>
                        <a:pt x="48707" y="26268"/>
                      </a:cubicBezTo>
                      <a:cubicBezTo>
                        <a:pt x="47880" y="26268"/>
                        <a:pt x="47030" y="26275"/>
                        <a:pt x="46137" y="26289"/>
                      </a:cubicBezTo>
                      <a:lnTo>
                        <a:pt x="46137" y="24587"/>
                      </a:lnTo>
                      <a:cubicBezTo>
                        <a:pt x="49864" y="24527"/>
                        <a:pt x="52828" y="24468"/>
                        <a:pt x="56543" y="24408"/>
                      </a:cubicBezTo>
                      <a:lnTo>
                        <a:pt x="56543" y="23646"/>
                      </a:lnTo>
                      <a:cubicBezTo>
                        <a:pt x="52816" y="23586"/>
                        <a:pt x="49852" y="23527"/>
                        <a:pt x="46137" y="23467"/>
                      </a:cubicBezTo>
                      <a:lnTo>
                        <a:pt x="46137" y="21836"/>
                      </a:lnTo>
                      <a:cubicBezTo>
                        <a:pt x="49864" y="21777"/>
                        <a:pt x="52828" y="21717"/>
                        <a:pt x="56543" y="21658"/>
                      </a:cubicBezTo>
                      <a:lnTo>
                        <a:pt x="56543" y="21181"/>
                      </a:lnTo>
                      <a:cubicBezTo>
                        <a:pt x="56454" y="21185"/>
                        <a:pt x="56365" y="21187"/>
                        <a:pt x="56276" y="21187"/>
                      </a:cubicBezTo>
                      <a:cubicBezTo>
                        <a:pt x="55818" y="21187"/>
                        <a:pt x="55361" y="21134"/>
                        <a:pt x="54912" y="21015"/>
                      </a:cubicBezTo>
                      <a:cubicBezTo>
                        <a:pt x="55067" y="17276"/>
                        <a:pt x="55221" y="13335"/>
                        <a:pt x="55162" y="9620"/>
                      </a:cubicBezTo>
                      <a:lnTo>
                        <a:pt x="56543" y="9620"/>
                      </a:lnTo>
                      <a:lnTo>
                        <a:pt x="56543" y="9192"/>
                      </a:lnTo>
                      <a:cubicBezTo>
                        <a:pt x="52816" y="9132"/>
                        <a:pt x="49852" y="9073"/>
                        <a:pt x="46137" y="9025"/>
                      </a:cubicBezTo>
                      <a:lnTo>
                        <a:pt x="46137" y="7394"/>
                      </a:lnTo>
                      <a:cubicBezTo>
                        <a:pt x="49864" y="7334"/>
                        <a:pt x="52828" y="7275"/>
                        <a:pt x="56543" y="7215"/>
                      </a:cubicBezTo>
                      <a:lnTo>
                        <a:pt x="56543" y="6489"/>
                      </a:lnTo>
                      <a:cubicBezTo>
                        <a:pt x="53759" y="6391"/>
                        <a:pt x="51400" y="6320"/>
                        <a:pt x="48836" y="6320"/>
                      </a:cubicBezTo>
                      <a:cubicBezTo>
                        <a:pt x="47968" y="6320"/>
                        <a:pt x="47076" y="6328"/>
                        <a:pt x="46137" y="6346"/>
                      </a:cubicBezTo>
                      <a:lnTo>
                        <a:pt x="46137" y="4632"/>
                      </a:lnTo>
                      <a:cubicBezTo>
                        <a:pt x="49864" y="4572"/>
                        <a:pt x="52828" y="4513"/>
                        <a:pt x="56543" y="4453"/>
                      </a:cubicBezTo>
                      <a:lnTo>
                        <a:pt x="56543" y="3739"/>
                      </a:lnTo>
                      <a:cubicBezTo>
                        <a:pt x="53712" y="3630"/>
                        <a:pt x="51321" y="3563"/>
                        <a:pt x="48707" y="3563"/>
                      </a:cubicBezTo>
                      <a:cubicBezTo>
                        <a:pt x="47880" y="3563"/>
                        <a:pt x="47030" y="3570"/>
                        <a:pt x="46137" y="3584"/>
                      </a:cubicBezTo>
                      <a:lnTo>
                        <a:pt x="46137" y="1881"/>
                      </a:lnTo>
                      <a:cubicBezTo>
                        <a:pt x="49864" y="1822"/>
                        <a:pt x="52828" y="1762"/>
                        <a:pt x="56543" y="1703"/>
                      </a:cubicBezTo>
                      <a:lnTo>
                        <a:pt x="56543" y="965"/>
                      </a:lnTo>
                      <a:cubicBezTo>
                        <a:pt x="55055" y="917"/>
                        <a:pt x="53340" y="869"/>
                        <a:pt x="51721" y="846"/>
                      </a:cubicBezTo>
                      <a:cubicBezTo>
                        <a:pt x="51098" y="838"/>
                        <a:pt x="50517" y="835"/>
                        <a:pt x="49937" y="835"/>
                      </a:cubicBezTo>
                      <a:cubicBezTo>
                        <a:pt x="48777" y="835"/>
                        <a:pt x="47621" y="846"/>
                        <a:pt x="46137" y="846"/>
                      </a:cubicBezTo>
                      <a:lnTo>
                        <a:pt x="461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42"/>
                <p:cNvSpPr/>
                <p:nvPr/>
              </p:nvSpPr>
              <p:spPr>
                <a:xfrm>
                  <a:off x="498850" y="4648625"/>
                  <a:ext cx="23250" cy="43775"/>
                </a:xfrm>
                <a:custGeom>
                  <a:rect b="b" l="l" r="r" t="t"/>
                  <a:pathLst>
                    <a:path extrusionOk="0" h="1751" w="930">
                      <a:moveTo>
                        <a:pt x="906" y="0"/>
                      </a:moveTo>
                      <a:lnTo>
                        <a:pt x="13" y="893"/>
                      </a:lnTo>
                      <a:cubicBezTo>
                        <a:pt x="13" y="1191"/>
                        <a:pt x="1" y="1750"/>
                        <a:pt x="1" y="1750"/>
                      </a:cubicBezTo>
                      <a:lnTo>
                        <a:pt x="930" y="1750"/>
                      </a:lnTo>
                      <a:cubicBezTo>
                        <a:pt x="918" y="1012"/>
                        <a:pt x="918" y="584"/>
                        <a:pt x="9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64" name="Google Shape;864;p42"/>
              <p:cNvSpPr/>
              <p:nvPr/>
            </p:nvSpPr>
            <p:spPr>
              <a:xfrm>
                <a:off x="-150" y="0"/>
                <a:ext cx="9144000" cy="5143500"/>
              </a:xfrm>
              <a:prstGeom prst="frame">
                <a:avLst>
                  <a:gd fmla="val 2370" name="adj1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2"/>
              <p:cNvSpPr/>
              <p:nvPr/>
            </p:nvSpPr>
            <p:spPr>
              <a:xfrm>
                <a:off x="0" y="411850"/>
                <a:ext cx="6642900" cy="57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6" name="Google Shape;866;p42"/>
            <p:cNvSpPr/>
            <p:nvPr/>
          </p:nvSpPr>
          <p:spPr>
            <a:xfrm>
              <a:off x="6083775" y="0"/>
              <a:ext cx="3060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42"/>
          <p:cNvSpPr txBox="1"/>
          <p:nvPr>
            <p:ph type="title"/>
          </p:nvPr>
        </p:nvSpPr>
        <p:spPr>
          <a:xfrm>
            <a:off x="1334535" y="1233100"/>
            <a:ext cx="34581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8" name="Google Shape;868;p42"/>
          <p:cNvSpPr txBox="1"/>
          <p:nvPr>
            <p:ph idx="2" type="title"/>
          </p:nvPr>
        </p:nvSpPr>
        <p:spPr>
          <a:xfrm>
            <a:off x="1334475" y="1632626"/>
            <a:ext cx="34581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69" name="Google Shape;869;p42"/>
          <p:cNvSpPr txBox="1"/>
          <p:nvPr>
            <p:ph idx="3" type="title"/>
          </p:nvPr>
        </p:nvSpPr>
        <p:spPr>
          <a:xfrm>
            <a:off x="1334535" y="2324940"/>
            <a:ext cx="34581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0" name="Google Shape;870;p42"/>
          <p:cNvSpPr txBox="1"/>
          <p:nvPr>
            <p:ph idx="4" type="title"/>
          </p:nvPr>
        </p:nvSpPr>
        <p:spPr>
          <a:xfrm>
            <a:off x="1334475" y="2724476"/>
            <a:ext cx="34581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71" name="Google Shape;871;p42"/>
          <p:cNvSpPr txBox="1"/>
          <p:nvPr>
            <p:ph idx="5" type="title"/>
          </p:nvPr>
        </p:nvSpPr>
        <p:spPr>
          <a:xfrm>
            <a:off x="1334535" y="3416780"/>
            <a:ext cx="34581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2" name="Google Shape;872;p42"/>
          <p:cNvSpPr txBox="1"/>
          <p:nvPr>
            <p:ph idx="6" type="title"/>
          </p:nvPr>
        </p:nvSpPr>
        <p:spPr>
          <a:xfrm>
            <a:off x="1334475" y="3816306"/>
            <a:ext cx="34581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73" name="Google Shape;873;p42"/>
          <p:cNvSpPr txBox="1"/>
          <p:nvPr>
            <p:ph idx="7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43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876" name="Google Shape;876;p43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8" name="Google Shape;878;p43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879" name="Google Shape;879;p4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2" name="Google Shape;882;p43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883" name="Google Shape;883;p4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6" name="Google Shape;886;p43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8" name="Google Shape;888;p43"/>
          <p:cNvSpPr txBox="1"/>
          <p:nvPr>
            <p:ph type="title"/>
          </p:nvPr>
        </p:nvSpPr>
        <p:spPr>
          <a:xfrm>
            <a:off x="5813784" y="1539134"/>
            <a:ext cx="2191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9" name="Google Shape;889;p43"/>
          <p:cNvSpPr txBox="1"/>
          <p:nvPr>
            <p:ph idx="2" type="title"/>
          </p:nvPr>
        </p:nvSpPr>
        <p:spPr>
          <a:xfrm>
            <a:off x="5813752" y="1918334"/>
            <a:ext cx="2191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90" name="Google Shape;890;p43"/>
          <p:cNvSpPr txBox="1"/>
          <p:nvPr>
            <p:ph idx="3" type="title"/>
          </p:nvPr>
        </p:nvSpPr>
        <p:spPr>
          <a:xfrm>
            <a:off x="2254569" y="1539134"/>
            <a:ext cx="2191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1" name="Google Shape;891;p43"/>
          <p:cNvSpPr txBox="1"/>
          <p:nvPr>
            <p:ph idx="4" type="title"/>
          </p:nvPr>
        </p:nvSpPr>
        <p:spPr>
          <a:xfrm>
            <a:off x="2254538" y="1918334"/>
            <a:ext cx="2191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92" name="Google Shape;892;p43"/>
          <p:cNvSpPr txBox="1"/>
          <p:nvPr>
            <p:ph idx="5" type="title"/>
          </p:nvPr>
        </p:nvSpPr>
        <p:spPr>
          <a:xfrm>
            <a:off x="5813784" y="3114734"/>
            <a:ext cx="2191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3" name="Google Shape;893;p43"/>
          <p:cNvSpPr txBox="1"/>
          <p:nvPr>
            <p:ph idx="6" type="title"/>
          </p:nvPr>
        </p:nvSpPr>
        <p:spPr>
          <a:xfrm>
            <a:off x="5813752" y="3493934"/>
            <a:ext cx="2191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94" name="Google Shape;894;p43"/>
          <p:cNvSpPr txBox="1"/>
          <p:nvPr>
            <p:ph idx="7" type="title"/>
          </p:nvPr>
        </p:nvSpPr>
        <p:spPr>
          <a:xfrm>
            <a:off x="2254569" y="3114734"/>
            <a:ext cx="2191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5" name="Google Shape;895;p43"/>
          <p:cNvSpPr txBox="1"/>
          <p:nvPr>
            <p:ph idx="8" type="title"/>
          </p:nvPr>
        </p:nvSpPr>
        <p:spPr>
          <a:xfrm>
            <a:off x="2254538" y="3493934"/>
            <a:ext cx="2191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96" name="Google Shape;896;p43"/>
          <p:cNvSpPr txBox="1"/>
          <p:nvPr>
            <p:ph idx="9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44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899" name="Google Shape;899;p44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1" name="Google Shape;901;p44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902" name="Google Shape;902;p4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5" name="Google Shape;905;p44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906" name="Google Shape;906;p4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9" name="Google Shape;909;p44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1" name="Google Shape;911;p44"/>
          <p:cNvSpPr txBox="1"/>
          <p:nvPr>
            <p:ph type="title"/>
          </p:nvPr>
        </p:nvSpPr>
        <p:spPr>
          <a:xfrm>
            <a:off x="6310947" y="1560261"/>
            <a:ext cx="2191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2" name="Google Shape;912;p44"/>
          <p:cNvSpPr txBox="1"/>
          <p:nvPr>
            <p:ph idx="2" type="title"/>
          </p:nvPr>
        </p:nvSpPr>
        <p:spPr>
          <a:xfrm>
            <a:off x="6310915" y="1939461"/>
            <a:ext cx="2191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13" name="Google Shape;913;p44"/>
          <p:cNvSpPr txBox="1"/>
          <p:nvPr>
            <p:ph idx="3" type="title"/>
          </p:nvPr>
        </p:nvSpPr>
        <p:spPr>
          <a:xfrm>
            <a:off x="641582" y="1560261"/>
            <a:ext cx="2191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4" name="Google Shape;914;p44"/>
          <p:cNvSpPr txBox="1"/>
          <p:nvPr>
            <p:ph idx="4" type="title"/>
          </p:nvPr>
        </p:nvSpPr>
        <p:spPr>
          <a:xfrm>
            <a:off x="641550" y="1939461"/>
            <a:ext cx="2191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15" name="Google Shape;915;p44"/>
          <p:cNvSpPr txBox="1"/>
          <p:nvPr>
            <p:ph idx="5" type="title"/>
          </p:nvPr>
        </p:nvSpPr>
        <p:spPr>
          <a:xfrm>
            <a:off x="6310947" y="3106230"/>
            <a:ext cx="2191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6" name="Google Shape;916;p44"/>
          <p:cNvSpPr txBox="1"/>
          <p:nvPr>
            <p:ph idx="6" type="title"/>
          </p:nvPr>
        </p:nvSpPr>
        <p:spPr>
          <a:xfrm>
            <a:off x="6310915" y="3485430"/>
            <a:ext cx="2191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17" name="Google Shape;917;p44"/>
          <p:cNvSpPr txBox="1"/>
          <p:nvPr>
            <p:ph idx="7" type="title"/>
          </p:nvPr>
        </p:nvSpPr>
        <p:spPr>
          <a:xfrm>
            <a:off x="641582" y="3106230"/>
            <a:ext cx="2191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8" name="Google Shape;918;p44"/>
          <p:cNvSpPr txBox="1"/>
          <p:nvPr>
            <p:ph idx="8" type="title"/>
          </p:nvPr>
        </p:nvSpPr>
        <p:spPr>
          <a:xfrm>
            <a:off x="641550" y="3485430"/>
            <a:ext cx="2191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19" name="Google Shape;919;p44"/>
          <p:cNvSpPr txBox="1"/>
          <p:nvPr>
            <p:ph idx="9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_1_1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5"/>
          <p:cNvSpPr/>
          <p:nvPr/>
        </p:nvSpPr>
        <p:spPr>
          <a:xfrm>
            <a:off x="2" y="3790275"/>
            <a:ext cx="1353000" cy="1353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45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45"/>
          <p:cNvGrpSpPr/>
          <p:nvPr/>
        </p:nvGrpSpPr>
        <p:grpSpPr>
          <a:xfrm rot="-5400000">
            <a:off x="7935331" y="96836"/>
            <a:ext cx="1107019" cy="1096564"/>
            <a:chOff x="498850" y="3224050"/>
            <a:chExt cx="1482350" cy="1468350"/>
          </a:xfrm>
        </p:grpSpPr>
        <p:sp>
          <p:nvSpPr>
            <p:cNvPr id="924" name="Google Shape;924;p45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45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5"/>
          <p:cNvSpPr/>
          <p:nvPr/>
        </p:nvSpPr>
        <p:spPr>
          <a:xfrm>
            <a:off x="1" y="4168946"/>
            <a:ext cx="959100" cy="959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5"/>
          <p:cNvSpPr txBox="1"/>
          <p:nvPr>
            <p:ph hasCustomPrompt="1" type="title"/>
          </p:nvPr>
        </p:nvSpPr>
        <p:spPr>
          <a:xfrm>
            <a:off x="3038724" y="255828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0" name="Google Shape;930;p45"/>
          <p:cNvSpPr txBox="1"/>
          <p:nvPr>
            <p:ph idx="2" type="title"/>
          </p:nvPr>
        </p:nvSpPr>
        <p:spPr>
          <a:xfrm>
            <a:off x="4416225" y="3306356"/>
            <a:ext cx="2144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1" name="Google Shape;931;p45"/>
          <p:cNvSpPr txBox="1"/>
          <p:nvPr>
            <p:ph idx="3" type="title"/>
          </p:nvPr>
        </p:nvSpPr>
        <p:spPr>
          <a:xfrm>
            <a:off x="4416225" y="3679708"/>
            <a:ext cx="214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32" name="Google Shape;932;p45"/>
          <p:cNvSpPr txBox="1"/>
          <p:nvPr>
            <p:ph hasCustomPrompt="1" idx="4" type="title"/>
          </p:nvPr>
        </p:nvSpPr>
        <p:spPr>
          <a:xfrm>
            <a:off x="1205448" y="255828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3" name="Google Shape;933;p45"/>
          <p:cNvSpPr txBox="1"/>
          <p:nvPr>
            <p:ph idx="5" type="title"/>
          </p:nvPr>
        </p:nvSpPr>
        <p:spPr>
          <a:xfrm>
            <a:off x="749700" y="3306356"/>
            <a:ext cx="2144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4" name="Google Shape;934;p45"/>
          <p:cNvSpPr txBox="1"/>
          <p:nvPr>
            <p:ph idx="6" type="title"/>
          </p:nvPr>
        </p:nvSpPr>
        <p:spPr>
          <a:xfrm>
            <a:off x="749700" y="3679707"/>
            <a:ext cx="214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35" name="Google Shape;935;p45"/>
          <p:cNvSpPr txBox="1"/>
          <p:nvPr>
            <p:ph hasCustomPrompt="1" idx="7" type="title"/>
          </p:nvPr>
        </p:nvSpPr>
        <p:spPr>
          <a:xfrm>
            <a:off x="6705275" y="255828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6" name="Google Shape;936;p45"/>
          <p:cNvSpPr txBox="1"/>
          <p:nvPr>
            <p:ph hasCustomPrompt="1" idx="8" type="title"/>
          </p:nvPr>
        </p:nvSpPr>
        <p:spPr>
          <a:xfrm>
            <a:off x="4871999" y="255828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7" name="Google Shape;937;p45"/>
          <p:cNvSpPr txBox="1"/>
          <p:nvPr>
            <p:ph idx="9" type="title"/>
          </p:nvPr>
        </p:nvSpPr>
        <p:spPr>
          <a:xfrm>
            <a:off x="2583025" y="1301940"/>
            <a:ext cx="2144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8" name="Google Shape;938;p45"/>
          <p:cNvSpPr txBox="1"/>
          <p:nvPr>
            <p:ph idx="13" type="title"/>
          </p:nvPr>
        </p:nvSpPr>
        <p:spPr>
          <a:xfrm>
            <a:off x="2583025" y="1675290"/>
            <a:ext cx="214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39" name="Google Shape;939;p45"/>
          <p:cNvSpPr txBox="1"/>
          <p:nvPr>
            <p:ph idx="14" type="title"/>
          </p:nvPr>
        </p:nvSpPr>
        <p:spPr>
          <a:xfrm>
            <a:off x="6249575" y="1301940"/>
            <a:ext cx="2144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40" name="Google Shape;940;p45"/>
          <p:cNvSpPr txBox="1"/>
          <p:nvPr>
            <p:ph idx="15" type="title"/>
          </p:nvPr>
        </p:nvSpPr>
        <p:spPr>
          <a:xfrm>
            <a:off x="6249575" y="1675290"/>
            <a:ext cx="214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41" name="Google Shape;941;p45"/>
          <p:cNvSpPr txBox="1"/>
          <p:nvPr>
            <p:ph idx="1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/>
          <p:nvPr/>
        </p:nvSpPr>
        <p:spPr>
          <a:xfrm>
            <a:off x="0" y="3472577"/>
            <a:ext cx="1670700" cy="16707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4" name="Google Shape;944;p46"/>
          <p:cNvGrpSpPr/>
          <p:nvPr/>
        </p:nvGrpSpPr>
        <p:grpSpPr>
          <a:xfrm rot="5400000">
            <a:off x="101651" y="3949877"/>
            <a:ext cx="1107019" cy="1096564"/>
            <a:chOff x="498850" y="3224050"/>
            <a:chExt cx="1482350" cy="1468350"/>
          </a:xfrm>
        </p:grpSpPr>
        <p:sp>
          <p:nvSpPr>
            <p:cNvPr id="945" name="Google Shape;945;p46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8" name="Google Shape;948;p46"/>
          <p:cNvSpPr/>
          <p:nvPr/>
        </p:nvSpPr>
        <p:spPr>
          <a:xfrm rot="10800000">
            <a:off x="7863900" y="0"/>
            <a:ext cx="1280100" cy="1280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46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6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6"/>
          <p:cNvSpPr txBox="1"/>
          <p:nvPr>
            <p:ph type="title"/>
          </p:nvPr>
        </p:nvSpPr>
        <p:spPr>
          <a:xfrm>
            <a:off x="3405675" y="160533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52" name="Google Shape;952;p46"/>
          <p:cNvSpPr txBox="1"/>
          <p:nvPr>
            <p:ph idx="2" type="title"/>
          </p:nvPr>
        </p:nvSpPr>
        <p:spPr>
          <a:xfrm>
            <a:off x="3405612" y="2016925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53" name="Google Shape;953;p46"/>
          <p:cNvSpPr txBox="1"/>
          <p:nvPr>
            <p:ph idx="3" type="title"/>
          </p:nvPr>
        </p:nvSpPr>
        <p:spPr>
          <a:xfrm>
            <a:off x="783300" y="160533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54" name="Google Shape;954;p46"/>
          <p:cNvSpPr txBox="1"/>
          <p:nvPr>
            <p:ph idx="4" type="title"/>
          </p:nvPr>
        </p:nvSpPr>
        <p:spPr>
          <a:xfrm>
            <a:off x="783300" y="2016925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55" name="Google Shape;955;p46"/>
          <p:cNvSpPr txBox="1"/>
          <p:nvPr>
            <p:ph idx="5" type="title"/>
          </p:nvPr>
        </p:nvSpPr>
        <p:spPr>
          <a:xfrm>
            <a:off x="6027838" y="160533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56" name="Google Shape;956;p46"/>
          <p:cNvSpPr txBox="1"/>
          <p:nvPr>
            <p:ph idx="6" type="title"/>
          </p:nvPr>
        </p:nvSpPr>
        <p:spPr>
          <a:xfrm>
            <a:off x="6027850" y="2016925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57" name="Google Shape;957;p46"/>
          <p:cNvSpPr txBox="1"/>
          <p:nvPr>
            <p:ph idx="7" type="title"/>
          </p:nvPr>
        </p:nvSpPr>
        <p:spPr>
          <a:xfrm>
            <a:off x="3405675" y="318093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58" name="Google Shape;958;p46"/>
          <p:cNvSpPr txBox="1"/>
          <p:nvPr>
            <p:ph idx="8" type="title"/>
          </p:nvPr>
        </p:nvSpPr>
        <p:spPr>
          <a:xfrm>
            <a:off x="3405612" y="3592525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59" name="Google Shape;959;p46"/>
          <p:cNvSpPr txBox="1"/>
          <p:nvPr>
            <p:ph idx="9" type="title"/>
          </p:nvPr>
        </p:nvSpPr>
        <p:spPr>
          <a:xfrm>
            <a:off x="783300" y="318093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60" name="Google Shape;960;p46"/>
          <p:cNvSpPr txBox="1"/>
          <p:nvPr>
            <p:ph idx="13" type="title"/>
          </p:nvPr>
        </p:nvSpPr>
        <p:spPr>
          <a:xfrm>
            <a:off x="783300" y="3592525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61" name="Google Shape;961;p46"/>
          <p:cNvSpPr txBox="1"/>
          <p:nvPr>
            <p:ph idx="14" type="title"/>
          </p:nvPr>
        </p:nvSpPr>
        <p:spPr>
          <a:xfrm>
            <a:off x="6027838" y="318093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62" name="Google Shape;962;p46"/>
          <p:cNvSpPr txBox="1"/>
          <p:nvPr>
            <p:ph idx="15" type="title"/>
          </p:nvPr>
        </p:nvSpPr>
        <p:spPr>
          <a:xfrm>
            <a:off x="6027850" y="3592525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63" name="Google Shape;963;p46"/>
          <p:cNvSpPr txBox="1"/>
          <p:nvPr>
            <p:ph idx="1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_1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7"/>
          <p:cNvSpPr/>
          <p:nvPr/>
        </p:nvSpPr>
        <p:spPr>
          <a:xfrm rot="10800000">
            <a:off x="7473300" y="0"/>
            <a:ext cx="1670700" cy="16707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6" name="Google Shape;966;p47"/>
          <p:cNvGrpSpPr/>
          <p:nvPr/>
        </p:nvGrpSpPr>
        <p:grpSpPr>
          <a:xfrm rot="-5400000">
            <a:off x="7935331" y="96836"/>
            <a:ext cx="1107019" cy="1096564"/>
            <a:chOff x="498850" y="3224050"/>
            <a:chExt cx="1482350" cy="1468350"/>
          </a:xfrm>
        </p:grpSpPr>
        <p:sp>
          <p:nvSpPr>
            <p:cNvPr id="967" name="Google Shape;967;p47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47"/>
          <p:cNvSpPr/>
          <p:nvPr/>
        </p:nvSpPr>
        <p:spPr>
          <a:xfrm>
            <a:off x="0" y="3863177"/>
            <a:ext cx="1280100" cy="1280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7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7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7"/>
          <p:cNvSpPr txBox="1"/>
          <p:nvPr>
            <p:ph type="title"/>
          </p:nvPr>
        </p:nvSpPr>
        <p:spPr>
          <a:xfrm>
            <a:off x="3405775" y="218405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74" name="Google Shape;974;p47"/>
          <p:cNvSpPr txBox="1"/>
          <p:nvPr>
            <p:ph idx="2" type="title"/>
          </p:nvPr>
        </p:nvSpPr>
        <p:spPr>
          <a:xfrm>
            <a:off x="3405612" y="1647254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5" name="Google Shape;975;p47"/>
          <p:cNvSpPr txBox="1"/>
          <p:nvPr>
            <p:ph idx="3" type="title"/>
          </p:nvPr>
        </p:nvSpPr>
        <p:spPr>
          <a:xfrm>
            <a:off x="783400" y="218405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76" name="Google Shape;976;p47"/>
          <p:cNvSpPr txBox="1"/>
          <p:nvPr>
            <p:ph idx="4" type="title"/>
          </p:nvPr>
        </p:nvSpPr>
        <p:spPr>
          <a:xfrm>
            <a:off x="783300" y="1647254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7" name="Google Shape;977;p47"/>
          <p:cNvSpPr txBox="1"/>
          <p:nvPr>
            <p:ph idx="5" type="title"/>
          </p:nvPr>
        </p:nvSpPr>
        <p:spPr>
          <a:xfrm>
            <a:off x="6027938" y="218405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78" name="Google Shape;978;p47"/>
          <p:cNvSpPr txBox="1"/>
          <p:nvPr>
            <p:ph idx="6" type="title"/>
          </p:nvPr>
        </p:nvSpPr>
        <p:spPr>
          <a:xfrm>
            <a:off x="6027850" y="1647254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9" name="Google Shape;979;p47"/>
          <p:cNvSpPr txBox="1"/>
          <p:nvPr>
            <p:ph idx="7" type="title"/>
          </p:nvPr>
        </p:nvSpPr>
        <p:spPr>
          <a:xfrm>
            <a:off x="3405675" y="375965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0" name="Google Shape;980;p47"/>
          <p:cNvSpPr txBox="1"/>
          <p:nvPr>
            <p:ph idx="8" type="title"/>
          </p:nvPr>
        </p:nvSpPr>
        <p:spPr>
          <a:xfrm>
            <a:off x="3405612" y="3222854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81" name="Google Shape;981;p47"/>
          <p:cNvSpPr txBox="1"/>
          <p:nvPr>
            <p:ph idx="9" type="title"/>
          </p:nvPr>
        </p:nvSpPr>
        <p:spPr>
          <a:xfrm>
            <a:off x="783300" y="375965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2" name="Google Shape;982;p47"/>
          <p:cNvSpPr txBox="1"/>
          <p:nvPr>
            <p:ph idx="13" type="title"/>
          </p:nvPr>
        </p:nvSpPr>
        <p:spPr>
          <a:xfrm>
            <a:off x="783300" y="3222854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83" name="Google Shape;983;p47"/>
          <p:cNvSpPr txBox="1"/>
          <p:nvPr>
            <p:ph idx="14" type="title"/>
          </p:nvPr>
        </p:nvSpPr>
        <p:spPr>
          <a:xfrm>
            <a:off x="6027838" y="375965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4" name="Google Shape;984;p47"/>
          <p:cNvSpPr txBox="1"/>
          <p:nvPr>
            <p:ph idx="15" type="title"/>
          </p:nvPr>
        </p:nvSpPr>
        <p:spPr>
          <a:xfrm>
            <a:off x="6027850" y="3222854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85" name="Google Shape;985;p47"/>
          <p:cNvSpPr txBox="1"/>
          <p:nvPr>
            <p:ph idx="1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ine columns">
  <p:cSld name="CUSTOM_3_1_1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8"/>
          <p:cNvSpPr/>
          <p:nvPr/>
        </p:nvSpPr>
        <p:spPr>
          <a:xfrm rot="10800000">
            <a:off x="7473300" y="0"/>
            <a:ext cx="1670700" cy="16707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8" name="Google Shape;988;p48"/>
          <p:cNvGrpSpPr/>
          <p:nvPr/>
        </p:nvGrpSpPr>
        <p:grpSpPr>
          <a:xfrm rot="-5400000">
            <a:off x="7935331" y="96836"/>
            <a:ext cx="1107019" cy="1096564"/>
            <a:chOff x="498850" y="3224050"/>
            <a:chExt cx="1482350" cy="1468350"/>
          </a:xfrm>
        </p:grpSpPr>
        <p:sp>
          <p:nvSpPr>
            <p:cNvPr id="989" name="Google Shape;989;p48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48"/>
          <p:cNvSpPr/>
          <p:nvPr/>
        </p:nvSpPr>
        <p:spPr>
          <a:xfrm>
            <a:off x="0" y="3863177"/>
            <a:ext cx="1280100" cy="1280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8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8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8"/>
          <p:cNvSpPr txBox="1"/>
          <p:nvPr>
            <p:ph type="title"/>
          </p:nvPr>
        </p:nvSpPr>
        <p:spPr>
          <a:xfrm>
            <a:off x="3405775" y="12722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96" name="Google Shape;996;p48"/>
          <p:cNvSpPr txBox="1"/>
          <p:nvPr>
            <p:ph idx="2" type="title"/>
          </p:nvPr>
        </p:nvSpPr>
        <p:spPr>
          <a:xfrm>
            <a:off x="3405613" y="16441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97" name="Google Shape;997;p48"/>
          <p:cNvSpPr txBox="1"/>
          <p:nvPr>
            <p:ph idx="3" type="title"/>
          </p:nvPr>
        </p:nvSpPr>
        <p:spPr>
          <a:xfrm>
            <a:off x="783400" y="12722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98" name="Google Shape;998;p48"/>
          <p:cNvSpPr txBox="1"/>
          <p:nvPr>
            <p:ph idx="4" type="title"/>
          </p:nvPr>
        </p:nvSpPr>
        <p:spPr>
          <a:xfrm>
            <a:off x="783300" y="16441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99" name="Google Shape;999;p48"/>
          <p:cNvSpPr txBox="1"/>
          <p:nvPr>
            <p:ph idx="5" type="title"/>
          </p:nvPr>
        </p:nvSpPr>
        <p:spPr>
          <a:xfrm>
            <a:off x="6027938" y="12722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00" name="Google Shape;1000;p48"/>
          <p:cNvSpPr txBox="1"/>
          <p:nvPr>
            <p:ph idx="6" type="title"/>
          </p:nvPr>
        </p:nvSpPr>
        <p:spPr>
          <a:xfrm>
            <a:off x="6027850" y="16441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01" name="Google Shape;1001;p48"/>
          <p:cNvSpPr txBox="1"/>
          <p:nvPr>
            <p:ph idx="7" type="title"/>
          </p:nvPr>
        </p:nvSpPr>
        <p:spPr>
          <a:xfrm>
            <a:off x="3405700" y="24371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02" name="Google Shape;1002;p48"/>
          <p:cNvSpPr txBox="1"/>
          <p:nvPr>
            <p:ph idx="8" type="title"/>
          </p:nvPr>
        </p:nvSpPr>
        <p:spPr>
          <a:xfrm>
            <a:off x="3405638" y="28090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03" name="Google Shape;1003;p48"/>
          <p:cNvSpPr txBox="1"/>
          <p:nvPr>
            <p:ph idx="9" type="title"/>
          </p:nvPr>
        </p:nvSpPr>
        <p:spPr>
          <a:xfrm>
            <a:off x="783325" y="24371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04" name="Google Shape;1004;p48"/>
          <p:cNvSpPr txBox="1"/>
          <p:nvPr>
            <p:ph idx="13" type="title"/>
          </p:nvPr>
        </p:nvSpPr>
        <p:spPr>
          <a:xfrm>
            <a:off x="783325" y="28090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05" name="Google Shape;1005;p48"/>
          <p:cNvSpPr txBox="1"/>
          <p:nvPr>
            <p:ph idx="14" type="title"/>
          </p:nvPr>
        </p:nvSpPr>
        <p:spPr>
          <a:xfrm>
            <a:off x="6027863" y="24371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06" name="Google Shape;1006;p48"/>
          <p:cNvSpPr txBox="1"/>
          <p:nvPr>
            <p:ph idx="15" type="title"/>
          </p:nvPr>
        </p:nvSpPr>
        <p:spPr>
          <a:xfrm>
            <a:off x="6027875" y="28090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07" name="Google Shape;1007;p48"/>
          <p:cNvSpPr txBox="1"/>
          <p:nvPr>
            <p:ph idx="1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8" name="Google Shape;1008;p48"/>
          <p:cNvSpPr txBox="1"/>
          <p:nvPr>
            <p:ph idx="17" type="title"/>
          </p:nvPr>
        </p:nvSpPr>
        <p:spPr>
          <a:xfrm>
            <a:off x="3405700" y="36020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09" name="Google Shape;1009;p48"/>
          <p:cNvSpPr txBox="1"/>
          <p:nvPr>
            <p:ph idx="18" type="title"/>
          </p:nvPr>
        </p:nvSpPr>
        <p:spPr>
          <a:xfrm>
            <a:off x="3405638" y="39739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10" name="Google Shape;1010;p48"/>
          <p:cNvSpPr txBox="1"/>
          <p:nvPr>
            <p:ph idx="19" type="title"/>
          </p:nvPr>
        </p:nvSpPr>
        <p:spPr>
          <a:xfrm>
            <a:off x="783325" y="36020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11" name="Google Shape;1011;p48"/>
          <p:cNvSpPr txBox="1"/>
          <p:nvPr>
            <p:ph idx="20" type="title"/>
          </p:nvPr>
        </p:nvSpPr>
        <p:spPr>
          <a:xfrm>
            <a:off x="783325" y="39739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12" name="Google Shape;1012;p48"/>
          <p:cNvSpPr txBox="1"/>
          <p:nvPr>
            <p:ph idx="21" type="title"/>
          </p:nvPr>
        </p:nvSpPr>
        <p:spPr>
          <a:xfrm>
            <a:off x="6027863" y="36020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13" name="Google Shape;1013;p48"/>
          <p:cNvSpPr txBox="1"/>
          <p:nvPr>
            <p:ph idx="22" type="title"/>
          </p:nvPr>
        </p:nvSpPr>
        <p:spPr>
          <a:xfrm>
            <a:off x="6027875" y="39739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6"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9"/>
          <p:cNvSpPr/>
          <p:nvPr/>
        </p:nvSpPr>
        <p:spPr>
          <a:xfrm rot="-5400000">
            <a:off x="7529043" y="3514751"/>
            <a:ext cx="1621800" cy="1621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9"/>
          <p:cNvSpPr/>
          <p:nvPr/>
        </p:nvSpPr>
        <p:spPr>
          <a:xfrm rot="10800000">
            <a:off x="6759898" y="2745851"/>
            <a:ext cx="2390700" cy="2390700"/>
          </a:xfrm>
          <a:prstGeom prst="diagStripe">
            <a:avLst>
              <a:gd fmla="val 679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9"/>
          <p:cNvSpPr/>
          <p:nvPr/>
        </p:nvSpPr>
        <p:spPr>
          <a:xfrm rot="10800000">
            <a:off x="6541198" y="2527151"/>
            <a:ext cx="2609400" cy="2609400"/>
          </a:xfrm>
          <a:prstGeom prst="diagStripe">
            <a:avLst>
              <a:gd fmla="val 9164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8" name="Google Shape;1018;p49"/>
          <p:cNvGrpSpPr/>
          <p:nvPr/>
        </p:nvGrpSpPr>
        <p:grpSpPr>
          <a:xfrm rot="10800000">
            <a:off x="87514" y="83425"/>
            <a:ext cx="2336480" cy="2313973"/>
            <a:chOff x="498850" y="3224050"/>
            <a:chExt cx="1482350" cy="1468350"/>
          </a:xfrm>
        </p:grpSpPr>
        <p:sp>
          <p:nvSpPr>
            <p:cNvPr id="1019" name="Google Shape;1019;p49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49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9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9"/>
          <p:cNvSpPr txBox="1"/>
          <p:nvPr>
            <p:ph idx="1" type="subTitle"/>
          </p:nvPr>
        </p:nvSpPr>
        <p:spPr>
          <a:xfrm>
            <a:off x="1115750" y="2298500"/>
            <a:ext cx="25470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25" name="Google Shape;1025;p49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26" name="Google Shape;1026;p49"/>
          <p:cNvGrpSpPr/>
          <p:nvPr/>
        </p:nvGrpSpPr>
        <p:grpSpPr>
          <a:xfrm>
            <a:off x="8180917" y="356654"/>
            <a:ext cx="603122" cy="585781"/>
            <a:chOff x="546392" y="539692"/>
            <a:chExt cx="603122" cy="585781"/>
          </a:xfrm>
        </p:grpSpPr>
        <p:sp>
          <p:nvSpPr>
            <p:cNvPr id="1027" name="Google Shape;1027;p49"/>
            <p:cNvSpPr/>
            <p:nvPr/>
          </p:nvSpPr>
          <p:spPr>
            <a:xfrm>
              <a:off x="611503" y="58703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546392" y="539692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6_2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0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1" name="Google Shape;1031;p50"/>
          <p:cNvGrpSpPr/>
          <p:nvPr/>
        </p:nvGrpSpPr>
        <p:grpSpPr>
          <a:xfrm flipH="1" rot="10800000">
            <a:off x="7811909" y="-47"/>
            <a:ext cx="1332188" cy="1319606"/>
            <a:chOff x="498850" y="3224050"/>
            <a:chExt cx="1482350" cy="1468350"/>
          </a:xfrm>
        </p:grpSpPr>
        <p:sp>
          <p:nvSpPr>
            <p:cNvPr id="1032" name="Google Shape;1032;p50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5" name="Google Shape;1035;p50"/>
          <p:cNvSpPr/>
          <p:nvPr/>
        </p:nvSpPr>
        <p:spPr>
          <a:xfrm>
            <a:off x="75" y="2638275"/>
            <a:ext cx="2505300" cy="2505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6" name="Google Shape;1036;p50"/>
          <p:cNvGrpSpPr/>
          <p:nvPr/>
        </p:nvGrpSpPr>
        <p:grpSpPr>
          <a:xfrm flipH="1">
            <a:off x="414" y="3062050"/>
            <a:ext cx="2100935" cy="2081092"/>
            <a:chOff x="498850" y="3224050"/>
            <a:chExt cx="1482350" cy="1468350"/>
          </a:xfrm>
        </p:grpSpPr>
        <p:sp>
          <p:nvSpPr>
            <p:cNvPr id="1037" name="Google Shape;1037;p50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0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50"/>
          <p:cNvGrpSpPr/>
          <p:nvPr/>
        </p:nvGrpSpPr>
        <p:grpSpPr>
          <a:xfrm>
            <a:off x="8175367" y="4208204"/>
            <a:ext cx="603122" cy="585781"/>
            <a:chOff x="546392" y="539692"/>
            <a:chExt cx="603122" cy="585781"/>
          </a:xfrm>
        </p:grpSpPr>
        <p:sp>
          <p:nvSpPr>
            <p:cNvPr id="1041" name="Google Shape;1041;p50"/>
            <p:cNvSpPr/>
            <p:nvPr/>
          </p:nvSpPr>
          <p:spPr>
            <a:xfrm>
              <a:off x="611503" y="58703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546392" y="539692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50"/>
          <p:cNvGrpSpPr/>
          <p:nvPr/>
        </p:nvGrpSpPr>
        <p:grpSpPr>
          <a:xfrm flipH="1">
            <a:off x="8019832" y="684877"/>
            <a:ext cx="454563" cy="703194"/>
            <a:chOff x="1139136" y="3851384"/>
            <a:chExt cx="454563" cy="703194"/>
          </a:xfrm>
        </p:grpSpPr>
        <p:sp>
          <p:nvSpPr>
            <p:cNvPr id="1044" name="Google Shape;1044;p50"/>
            <p:cNvSpPr/>
            <p:nvPr/>
          </p:nvSpPr>
          <p:spPr>
            <a:xfrm>
              <a:off x="1311460" y="4104215"/>
              <a:ext cx="34407" cy="281810"/>
            </a:xfrm>
            <a:custGeom>
              <a:rect b="b" l="l" r="r" t="t"/>
              <a:pathLst>
                <a:path extrusionOk="0" h="8002" w="977">
                  <a:moveTo>
                    <a:pt x="977" y="1"/>
                  </a:moveTo>
                  <a:lnTo>
                    <a:pt x="0" y="989"/>
                  </a:lnTo>
                  <a:lnTo>
                    <a:pt x="0" y="8001"/>
                  </a:lnTo>
                  <a:lnTo>
                    <a:pt x="977" y="7013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1228838" y="4188069"/>
              <a:ext cx="34443" cy="282233"/>
            </a:xfrm>
            <a:custGeom>
              <a:rect b="b" l="l" r="r" t="t"/>
              <a:pathLst>
                <a:path extrusionOk="0" h="8014" w="978">
                  <a:moveTo>
                    <a:pt x="977" y="1"/>
                  </a:moveTo>
                  <a:lnTo>
                    <a:pt x="1" y="989"/>
                  </a:lnTo>
                  <a:lnTo>
                    <a:pt x="1" y="8014"/>
                  </a:lnTo>
                  <a:lnTo>
                    <a:pt x="977" y="7025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1559292" y="3851384"/>
              <a:ext cx="34407" cy="281810"/>
            </a:xfrm>
            <a:custGeom>
              <a:rect b="b" l="l" r="r" t="t"/>
              <a:pathLst>
                <a:path extrusionOk="0" h="8002" w="977">
                  <a:moveTo>
                    <a:pt x="976" y="0"/>
                  </a:moveTo>
                  <a:lnTo>
                    <a:pt x="0" y="988"/>
                  </a:lnTo>
                  <a:lnTo>
                    <a:pt x="0" y="8001"/>
                  </a:lnTo>
                  <a:lnTo>
                    <a:pt x="976" y="701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1394082" y="4019938"/>
              <a:ext cx="34407" cy="281810"/>
            </a:xfrm>
            <a:custGeom>
              <a:rect b="b" l="l" r="r" t="t"/>
              <a:pathLst>
                <a:path extrusionOk="0" h="8002" w="977">
                  <a:moveTo>
                    <a:pt x="976" y="0"/>
                  </a:moveTo>
                  <a:lnTo>
                    <a:pt x="0" y="977"/>
                  </a:lnTo>
                  <a:lnTo>
                    <a:pt x="0" y="8001"/>
                  </a:lnTo>
                  <a:lnTo>
                    <a:pt x="976" y="701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1139136" y="4272768"/>
              <a:ext cx="34407" cy="281810"/>
            </a:xfrm>
            <a:custGeom>
              <a:rect b="b" l="l" r="r" t="t"/>
              <a:pathLst>
                <a:path extrusionOk="0" h="8002" w="977">
                  <a:moveTo>
                    <a:pt x="976" y="1"/>
                  </a:moveTo>
                  <a:lnTo>
                    <a:pt x="0" y="977"/>
                  </a:lnTo>
                  <a:lnTo>
                    <a:pt x="0" y="8002"/>
                  </a:lnTo>
                  <a:lnTo>
                    <a:pt x="976" y="701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1476669" y="3935661"/>
              <a:ext cx="34407" cy="281810"/>
            </a:xfrm>
            <a:custGeom>
              <a:rect b="b" l="l" r="r" t="t"/>
              <a:pathLst>
                <a:path extrusionOk="0" h="8002" w="977">
                  <a:moveTo>
                    <a:pt x="977" y="0"/>
                  </a:moveTo>
                  <a:lnTo>
                    <a:pt x="1" y="977"/>
                  </a:lnTo>
                  <a:lnTo>
                    <a:pt x="1" y="8001"/>
                  </a:lnTo>
                  <a:lnTo>
                    <a:pt x="977" y="701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0" name="Google Shape;1050;p50"/>
          <p:cNvCxnSpPr/>
          <p:nvPr/>
        </p:nvCxnSpPr>
        <p:spPr>
          <a:xfrm rot="10800000">
            <a:off x="8014243" y="551387"/>
            <a:ext cx="885900" cy="885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50"/>
          <p:cNvCxnSpPr/>
          <p:nvPr/>
        </p:nvCxnSpPr>
        <p:spPr>
          <a:xfrm rot="10800000">
            <a:off x="8432981" y="835149"/>
            <a:ext cx="219900" cy="21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" name="Google Shape;1052;p50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50"/>
          <p:cNvSpPr txBox="1"/>
          <p:nvPr>
            <p:ph idx="1" type="subTitle"/>
          </p:nvPr>
        </p:nvSpPr>
        <p:spPr>
          <a:xfrm>
            <a:off x="5105400" y="2298500"/>
            <a:ext cx="25623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54" name="Google Shape;1054;p50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6"/>
          <p:cNvGrpSpPr/>
          <p:nvPr/>
        </p:nvGrpSpPr>
        <p:grpSpPr>
          <a:xfrm>
            <a:off x="0" y="200"/>
            <a:ext cx="9143850" cy="5143484"/>
            <a:chOff x="0" y="200"/>
            <a:chExt cx="9143850" cy="5143484"/>
          </a:xfrm>
        </p:grpSpPr>
        <p:grpSp>
          <p:nvGrpSpPr>
            <p:cNvPr id="93" name="Google Shape;93;p6"/>
            <p:cNvGrpSpPr/>
            <p:nvPr/>
          </p:nvGrpSpPr>
          <p:grpSpPr>
            <a:xfrm>
              <a:off x="7814240" y="3822846"/>
              <a:ext cx="1230943" cy="1219318"/>
              <a:chOff x="498850" y="3224050"/>
              <a:chExt cx="1482350" cy="146835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" name="Google Shape;97;p6"/>
            <p:cNvSpPr/>
            <p:nvPr/>
          </p:nvSpPr>
          <p:spPr>
            <a:xfrm>
              <a:off x="0" y="3912625"/>
              <a:ext cx="1230900" cy="1230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" name="Google Shape;98;p6"/>
            <p:cNvGrpSpPr/>
            <p:nvPr/>
          </p:nvGrpSpPr>
          <p:grpSpPr>
            <a:xfrm flipH="1">
              <a:off x="66" y="3944189"/>
              <a:ext cx="1210932" cy="1199495"/>
              <a:chOff x="498850" y="3224050"/>
              <a:chExt cx="1482350" cy="1468350"/>
            </a:xfrm>
          </p:grpSpPr>
          <p:sp>
            <p:nvSpPr>
              <p:cNvPr id="99" name="Google Shape;99;p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" name="Google Shape;102;p6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084342" y="424954"/>
              <a:ext cx="603122" cy="585781"/>
              <a:chOff x="546392" y="539692"/>
              <a:chExt cx="603122" cy="58578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6"/>
            <p:cNvGrpSpPr/>
            <p:nvPr/>
          </p:nvGrpSpPr>
          <p:grpSpPr>
            <a:xfrm rot="5400000">
              <a:off x="703213" y="4460863"/>
              <a:ext cx="475817" cy="475817"/>
              <a:chOff x="713388" y="3717894"/>
              <a:chExt cx="885900" cy="885900"/>
            </a:xfrm>
          </p:grpSpPr>
          <p:cxnSp>
            <p:nvCxnSpPr>
              <p:cNvPr id="107" name="Google Shape;107;p6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6"/>
              <p:cNvCxnSpPr/>
              <p:nvPr/>
            </p:nvCxnSpPr>
            <p:spPr>
              <a:xfrm flipH="1" rot="10800000">
                <a:off x="847319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9" name="Google Shape;109;p6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110" name="Google Shape;110;p6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6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6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1"/>
          <p:cNvSpPr/>
          <p:nvPr/>
        </p:nvSpPr>
        <p:spPr>
          <a:xfrm>
            <a:off x="3232675" y="3906639"/>
            <a:ext cx="5799300" cy="63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7" name="Google Shape;1057;p51"/>
          <p:cNvGrpSpPr/>
          <p:nvPr/>
        </p:nvGrpSpPr>
        <p:grpSpPr>
          <a:xfrm>
            <a:off x="-5" y="3"/>
            <a:ext cx="1840782" cy="1823397"/>
            <a:chOff x="-5300514" y="638569"/>
            <a:chExt cx="1482350" cy="1468350"/>
          </a:xfrm>
        </p:grpSpPr>
        <p:sp>
          <p:nvSpPr>
            <p:cNvPr id="1058" name="Google Shape;1058;p51"/>
            <p:cNvSpPr/>
            <p:nvPr/>
          </p:nvSpPr>
          <p:spPr>
            <a:xfrm rot="10800000">
              <a:off x="-5300514" y="1904194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1"/>
            <p:cNvSpPr/>
            <p:nvPr/>
          </p:nvSpPr>
          <p:spPr>
            <a:xfrm rot="10800000">
              <a:off x="-5300514" y="638569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1"/>
            <p:cNvSpPr/>
            <p:nvPr/>
          </p:nvSpPr>
          <p:spPr>
            <a:xfrm rot="10800000">
              <a:off x="-3841414" y="638569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51"/>
          <p:cNvSpPr txBox="1"/>
          <p:nvPr>
            <p:ph type="title"/>
          </p:nvPr>
        </p:nvSpPr>
        <p:spPr>
          <a:xfrm>
            <a:off x="3334650" y="3911360"/>
            <a:ext cx="51282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1062" name="Google Shape;1062;p51"/>
          <p:cNvGrpSpPr/>
          <p:nvPr/>
        </p:nvGrpSpPr>
        <p:grpSpPr>
          <a:xfrm>
            <a:off x="7953357" y="301787"/>
            <a:ext cx="885900" cy="885900"/>
            <a:chOff x="7953357" y="301787"/>
            <a:chExt cx="885900" cy="885900"/>
          </a:xfrm>
        </p:grpSpPr>
        <p:grpSp>
          <p:nvGrpSpPr>
            <p:cNvPr id="1063" name="Google Shape;1063;p51"/>
            <p:cNvGrpSpPr/>
            <p:nvPr/>
          </p:nvGrpSpPr>
          <p:grpSpPr>
            <a:xfrm flipH="1">
              <a:off x="7958945" y="435277"/>
              <a:ext cx="454563" cy="703194"/>
              <a:chOff x="1200023" y="3601784"/>
              <a:chExt cx="454563" cy="703194"/>
            </a:xfrm>
          </p:grpSpPr>
          <p:sp>
            <p:nvSpPr>
              <p:cNvPr id="1064" name="Google Shape;1064;p51"/>
              <p:cNvSpPr/>
              <p:nvPr/>
            </p:nvSpPr>
            <p:spPr>
              <a:xfrm>
                <a:off x="1372346" y="3854615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7" y="1"/>
                    </a:moveTo>
                    <a:lnTo>
                      <a:pt x="0" y="989"/>
                    </a:lnTo>
                    <a:lnTo>
                      <a:pt x="0" y="8001"/>
                    </a:lnTo>
                    <a:lnTo>
                      <a:pt x="977" y="7013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>
                <a:off x="1289724" y="3938469"/>
                <a:ext cx="34443" cy="282233"/>
              </a:xfrm>
              <a:custGeom>
                <a:rect b="b" l="l" r="r" t="t"/>
                <a:pathLst>
                  <a:path extrusionOk="0" h="8014" w="978">
                    <a:moveTo>
                      <a:pt x="977" y="1"/>
                    </a:moveTo>
                    <a:lnTo>
                      <a:pt x="1" y="989"/>
                    </a:lnTo>
                    <a:lnTo>
                      <a:pt x="1" y="8014"/>
                    </a:lnTo>
                    <a:lnTo>
                      <a:pt x="977" y="702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>
                <a:off x="1620178" y="3601784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0"/>
                    </a:moveTo>
                    <a:lnTo>
                      <a:pt x="0" y="988"/>
                    </a:lnTo>
                    <a:lnTo>
                      <a:pt x="0" y="8001"/>
                    </a:lnTo>
                    <a:lnTo>
                      <a:pt x="976" y="7013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>
                <a:off x="1454969" y="3770338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0"/>
                    </a:moveTo>
                    <a:lnTo>
                      <a:pt x="0" y="977"/>
                    </a:lnTo>
                    <a:lnTo>
                      <a:pt x="0" y="8001"/>
                    </a:lnTo>
                    <a:lnTo>
                      <a:pt x="976" y="7013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51"/>
              <p:cNvSpPr/>
              <p:nvPr/>
            </p:nvSpPr>
            <p:spPr>
              <a:xfrm>
                <a:off x="1200023" y="4023168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1"/>
                    </a:moveTo>
                    <a:lnTo>
                      <a:pt x="0" y="977"/>
                    </a:lnTo>
                    <a:lnTo>
                      <a:pt x="0" y="8002"/>
                    </a:lnTo>
                    <a:lnTo>
                      <a:pt x="976" y="7014"/>
                    </a:lnTo>
                    <a:lnTo>
                      <a:pt x="9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51"/>
              <p:cNvSpPr/>
              <p:nvPr/>
            </p:nvSpPr>
            <p:spPr>
              <a:xfrm>
                <a:off x="1537556" y="3686061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7" y="0"/>
                    </a:moveTo>
                    <a:lnTo>
                      <a:pt x="1" y="977"/>
                    </a:lnTo>
                    <a:lnTo>
                      <a:pt x="1" y="8001"/>
                    </a:lnTo>
                    <a:lnTo>
                      <a:pt x="977" y="7013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70" name="Google Shape;1070;p51"/>
            <p:cNvCxnSpPr/>
            <p:nvPr/>
          </p:nvCxnSpPr>
          <p:spPr>
            <a:xfrm rot="10800000">
              <a:off x="7953357" y="301787"/>
              <a:ext cx="885900" cy="885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51"/>
            <p:cNvCxnSpPr/>
            <p:nvPr/>
          </p:nvCxnSpPr>
          <p:spPr>
            <a:xfrm rot="10800000">
              <a:off x="8372094" y="585549"/>
              <a:ext cx="219900" cy="219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2" name="Google Shape;1072;p51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6_1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2"/>
          <p:cNvSpPr/>
          <p:nvPr/>
        </p:nvSpPr>
        <p:spPr>
          <a:xfrm>
            <a:off x="6408300" y="0"/>
            <a:ext cx="2735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5" name="Google Shape;1075;p52"/>
          <p:cNvGrpSpPr/>
          <p:nvPr/>
        </p:nvGrpSpPr>
        <p:grpSpPr>
          <a:xfrm>
            <a:off x="-5" y="3"/>
            <a:ext cx="1840782" cy="1823397"/>
            <a:chOff x="-5300514" y="638569"/>
            <a:chExt cx="1482350" cy="1468350"/>
          </a:xfrm>
        </p:grpSpPr>
        <p:sp>
          <p:nvSpPr>
            <p:cNvPr id="1076" name="Google Shape;1076;p52"/>
            <p:cNvSpPr/>
            <p:nvPr/>
          </p:nvSpPr>
          <p:spPr>
            <a:xfrm rot="10800000">
              <a:off x="-5300514" y="1904194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2"/>
            <p:cNvSpPr/>
            <p:nvPr/>
          </p:nvSpPr>
          <p:spPr>
            <a:xfrm rot="10800000">
              <a:off x="-5300514" y="638569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2"/>
            <p:cNvSpPr/>
            <p:nvPr/>
          </p:nvSpPr>
          <p:spPr>
            <a:xfrm rot="10800000">
              <a:off x="-3841414" y="638569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9" name="Google Shape;1079;p52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0" name="Google Shape;1080;p52"/>
          <p:cNvGrpSpPr/>
          <p:nvPr/>
        </p:nvGrpSpPr>
        <p:grpSpPr>
          <a:xfrm>
            <a:off x="397842" y="4208204"/>
            <a:ext cx="603122" cy="585781"/>
            <a:chOff x="-7231133" y="539692"/>
            <a:chExt cx="603122" cy="585781"/>
          </a:xfrm>
        </p:grpSpPr>
        <p:sp>
          <p:nvSpPr>
            <p:cNvPr id="1081" name="Google Shape;1081;p52"/>
            <p:cNvSpPr/>
            <p:nvPr/>
          </p:nvSpPr>
          <p:spPr>
            <a:xfrm>
              <a:off x="-7166022" y="58703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2"/>
            <p:cNvSpPr/>
            <p:nvPr/>
          </p:nvSpPr>
          <p:spPr>
            <a:xfrm>
              <a:off x="-7231133" y="539692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52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52"/>
          <p:cNvSpPr/>
          <p:nvPr/>
        </p:nvSpPr>
        <p:spPr>
          <a:xfrm>
            <a:off x="6544475" y="124150"/>
            <a:ext cx="2599500" cy="108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52"/>
          <p:cNvSpPr txBox="1"/>
          <p:nvPr>
            <p:ph idx="1" type="subTitle"/>
          </p:nvPr>
        </p:nvSpPr>
        <p:spPr>
          <a:xfrm>
            <a:off x="1009775" y="1730575"/>
            <a:ext cx="5074200" cy="22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grpSp>
        <p:nvGrpSpPr>
          <p:cNvPr id="1086" name="Google Shape;1086;p52"/>
          <p:cNvGrpSpPr/>
          <p:nvPr/>
        </p:nvGrpSpPr>
        <p:grpSpPr>
          <a:xfrm>
            <a:off x="6408295" y="3"/>
            <a:ext cx="1840782" cy="1823397"/>
            <a:chOff x="-6021181" y="638569"/>
            <a:chExt cx="1482350" cy="1468350"/>
          </a:xfrm>
        </p:grpSpPr>
        <p:sp>
          <p:nvSpPr>
            <p:cNvPr id="1087" name="Google Shape;1087;p52"/>
            <p:cNvSpPr/>
            <p:nvPr/>
          </p:nvSpPr>
          <p:spPr>
            <a:xfrm rot="10800000">
              <a:off x="-6021181" y="1904194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2"/>
            <p:cNvSpPr/>
            <p:nvPr/>
          </p:nvSpPr>
          <p:spPr>
            <a:xfrm rot="10800000">
              <a:off x="-6021181" y="638569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2"/>
            <p:cNvSpPr/>
            <p:nvPr/>
          </p:nvSpPr>
          <p:spPr>
            <a:xfrm rot="10800000">
              <a:off x="-4562081" y="638569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52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6_1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53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1093" name="Google Shape;1093;p53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3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5" name="Google Shape;1095;p53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1096" name="Google Shape;1096;p5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5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5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9" name="Google Shape;1099;p53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3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1" name="Google Shape;1101;p53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1102" name="Google Shape;1102;p53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53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4" name="Google Shape;1104;p53"/>
          <p:cNvSpPr txBox="1"/>
          <p:nvPr>
            <p:ph idx="1" type="subTitle"/>
          </p:nvPr>
        </p:nvSpPr>
        <p:spPr>
          <a:xfrm>
            <a:off x="813900" y="4032800"/>
            <a:ext cx="44349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05" name="Google Shape;1105;p53"/>
          <p:cNvSpPr txBox="1"/>
          <p:nvPr>
            <p:ph type="title"/>
          </p:nvPr>
        </p:nvSpPr>
        <p:spPr>
          <a:xfrm>
            <a:off x="813900" y="36066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6" name="Google Shape;1106;p53"/>
          <p:cNvSpPr txBox="1"/>
          <p:nvPr>
            <p:ph idx="2" type="subTitle"/>
          </p:nvPr>
        </p:nvSpPr>
        <p:spPr>
          <a:xfrm>
            <a:off x="813900" y="1460300"/>
            <a:ext cx="4434900" cy="22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07" name="Google Shape;1107;p53"/>
          <p:cNvSpPr txBox="1"/>
          <p:nvPr>
            <p:ph idx="3" type="title"/>
          </p:nvPr>
        </p:nvSpPr>
        <p:spPr>
          <a:xfrm>
            <a:off x="813900" y="10341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8" name="Google Shape;1108;p53"/>
          <p:cNvSpPr txBox="1"/>
          <p:nvPr>
            <p:ph idx="4" type="subTitle"/>
          </p:nvPr>
        </p:nvSpPr>
        <p:spPr>
          <a:xfrm>
            <a:off x="5277975" y="1460300"/>
            <a:ext cx="23328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 sz="1200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09" name="Google Shape;1109;p53"/>
          <p:cNvSpPr txBox="1"/>
          <p:nvPr>
            <p:ph idx="5" type="title"/>
          </p:nvPr>
        </p:nvSpPr>
        <p:spPr>
          <a:xfrm>
            <a:off x="5277975" y="10341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0" name="Google Shape;1110;p53"/>
          <p:cNvSpPr txBox="1"/>
          <p:nvPr>
            <p:ph idx="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6_1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4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4"/>
          <p:cNvSpPr/>
          <p:nvPr/>
        </p:nvSpPr>
        <p:spPr>
          <a:xfrm rot="10800000">
            <a:off x="7791001" y="0"/>
            <a:ext cx="1353000" cy="1353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54"/>
          <p:cNvSpPr/>
          <p:nvPr/>
        </p:nvSpPr>
        <p:spPr>
          <a:xfrm rot="10800000">
            <a:off x="8184902" y="15229"/>
            <a:ext cx="959100" cy="959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54"/>
          <p:cNvSpPr txBox="1"/>
          <p:nvPr>
            <p:ph idx="1" type="subTitle"/>
          </p:nvPr>
        </p:nvSpPr>
        <p:spPr>
          <a:xfrm>
            <a:off x="813900" y="3270800"/>
            <a:ext cx="44349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6" name="Google Shape;1116;p54"/>
          <p:cNvSpPr txBox="1"/>
          <p:nvPr>
            <p:ph type="title"/>
          </p:nvPr>
        </p:nvSpPr>
        <p:spPr>
          <a:xfrm>
            <a:off x="813900" y="28446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7" name="Google Shape;1117;p54"/>
          <p:cNvSpPr txBox="1"/>
          <p:nvPr>
            <p:ph idx="2" type="subTitle"/>
          </p:nvPr>
        </p:nvSpPr>
        <p:spPr>
          <a:xfrm>
            <a:off x="813900" y="1460300"/>
            <a:ext cx="4434900" cy="1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8" name="Google Shape;1118;p54"/>
          <p:cNvSpPr txBox="1"/>
          <p:nvPr>
            <p:ph idx="3" type="title"/>
          </p:nvPr>
        </p:nvSpPr>
        <p:spPr>
          <a:xfrm>
            <a:off x="813900" y="10341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9" name="Google Shape;1119;p54"/>
          <p:cNvSpPr txBox="1"/>
          <p:nvPr>
            <p:ph idx="4" type="subTitle"/>
          </p:nvPr>
        </p:nvSpPr>
        <p:spPr>
          <a:xfrm>
            <a:off x="5277975" y="1460300"/>
            <a:ext cx="23328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 sz="1200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20" name="Google Shape;1120;p54"/>
          <p:cNvSpPr txBox="1"/>
          <p:nvPr>
            <p:ph idx="5" type="title"/>
          </p:nvPr>
        </p:nvSpPr>
        <p:spPr>
          <a:xfrm>
            <a:off x="5277975" y="10341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21" name="Google Shape;1121;p54"/>
          <p:cNvSpPr txBox="1"/>
          <p:nvPr>
            <p:ph idx="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22" name="Google Shape;1122;p54"/>
          <p:cNvGrpSpPr/>
          <p:nvPr/>
        </p:nvGrpSpPr>
        <p:grpSpPr>
          <a:xfrm rot="5400000">
            <a:off x="-5219" y="4038036"/>
            <a:ext cx="1107019" cy="1096564"/>
            <a:chOff x="498850" y="3224050"/>
            <a:chExt cx="1482350" cy="1468350"/>
          </a:xfrm>
        </p:grpSpPr>
        <p:sp>
          <p:nvSpPr>
            <p:cNvPr id="1123" name="Google Shape;1123;p54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6" name="Google Shape;1126;p54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7" name="Google Shape;1127;p54"/>
          <p:cNvGrpSpPr/>
          <p:nvPr/>
        </p:nvGrpSpPr>
        <p:grpSpPr>
          <a:xfrm>
            <a:off x="8228250" y="4231150"/>
            <a:ext cx="654275" cy="631175"/>
            <a:chOff x="6240650" y="1595450"/>
            <a:chExt cx="654275" cy="631175"/>
          </a:xfrm>
        </p:grpSpPr>
        <p:sp>
          <p:nvSpPr>
            <p:cNvPr id="1128" name="Google Shape;1128;p54"/>
            <p:cNvSpPr/>
            <p:nvPr/>
          </p:nvSpPr>
          <p:spPr>
            <a:xfrm>
              <a:off x="6694575" y="1841725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7" y="1"/>
                  </a:moveTo>
                  <a:lnTo>
                    <a:pt x="0" y="989"/>
                  </a:lnTo>
                  <a:lnTo>
                    <a:pt x="0" y="8001"/>
                  </a:lnTo>
                  <a:lnTo>
                    <a:pt x="977" y="7013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6635925" y="1901250"/>
              <a:ext cx="24450" cy="200350"/>
            </a:xfrm>
            <a:custGeom>
              <a:rect b="b" l="l" r="r" t="t"/>
              <a:pathLst>
                <a:path extrusionOk="0" h="8014" w="978">
                  <a:moveTo>
                    <a:pt x="977" y="1"/>
                  </a:moveTo>
                  <a:lnTo>
                    <a:pt x="1" y="989"/>
                  </a:lnTo>
                  <a:lnTo>
                    <a:pt x="1" y="8014"/>
                  </a:lnTo>
                  <a:lnTo>
                    <a:pt x="977" y="7025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6870500" y="1662250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0"/>
                  </a:moveTo>
                  <a:lnTo>
                    <a:pt x="0" y="988"/>
                  </a:lnTo>
                  <a:lnTo>
                    <a:pt x="0" y="8001"/>
                  </a:lnTo>
                  <a:lnTo>
                    <a:pt x="976" y="701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6753225" y="1781900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0"/>
                  </a:moveTo>
                  <a:lnTo>
                    <a:pt x="0" y="977"/>
                  </a:lnTo>
                  <a:lnTo>
                    <a:pt x="0" y="8001"/>
                  </a:lnTo>
                  <a:lnTo>
                    <a:pt x="976" y="701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6572250" y="1961375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1"/>
                  </a:moveTo>
                  <a:lnTo>
                    <a:pt x="0" y="977"/>
                  </a:lnTo>
                  <a:lnTo>
                    <a:pt x="0" y="8002"/>
                  </a:lnTo>
                  <a:lnTo>
                    <a:pt x="976" y="701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6811850" y="1722075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7" y="0"/>
                  </a:moveTo>
                  <a:lnTo>
                    <a:pt x="1" y="977"/>
                  </a:lnTo>
                  <a:lnTo>
                    <a:pt x="1" y="8001"/>
                  </a:lnTo>
                  <a:lnTo>
                    <a:pt x="977" y="701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6240650" y="1595450"/>
              <a:ext cx="632875" cy="631175"/>
            </a:xfrm>
            <a:custGeom>
              <a:rect b="b" l="l" r="r" t="t"/>
              <a:pathLst>
                <a:path extrusionOk="0" h="25247" w="25315">
                  <a:moveTo>
                    <a:pt x="25106" y="0"/>
                  </a:moveTo>
                  <a:cubicBezTo>
                    <a:pt x="25071" y="0"/>
                    <a:pt x="25035" y="16"/>
                    <a:pt x="25004" y="53"/>
                  </a:cubicBezTo>
                  <a:lnTo>
                    <a:pt x="48" y="25008"/>
                  </a:lnTo>
                  <a:cubicBezTo>
                    <a:pt x="0" y="25068"/>
                    <a:pt x="0" y="25151"/>
                    <a:pt x="48" y="25211"/>
                  </a:cubicBezTo>
                  <a:cubicBezTo>
                    <a:pt x="72" y="25234"/>
                    <a:pt x="108" y="25246"/>
                    <a:pt x="143" y="25246"/>
                  </a:cubicBezTo>
                  <a:cubicBezTo>
                    <a:pt x="179" y="25246"/>
                    <a:pt x="215" y="25234"/>
                    <a:pt x="250" y="25211"/>
                  </a:cubicBezTo>
                  <a:lnTo>
                    <a:pt x="25206" y="255"/>
                  </a:lnTo>
                  <a:cubicBezTo>
                    <a:pt x="25315" y="155"/>
                    <a:pt x="25217" y="0"/>
                    <a:pt x="25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6448700" y="1852650"/>
              <a:ext cx="81575" cy="79300"/>
            </a:xfrm>
            <a:custGeom>
              <a:rect b="b" l="l" r="r" t="t"/>
              <a:pathLst>
                <a:path extrusionOk="0" h="3172" w="3263">
                  <a:moveTo>
                    <a:pt x="3072" y="1"/>
                  </a:moveTo>
                  <a:cubicBezTo>
                    <a:pt x="3041" y="1"/>
                    <a:pt x="3008" y="12"/>
                    <a:pt x="2977" y="40"/>
                  </a:cubicBezTo>
                  <a:lnTo>
                    <a:pt x="84" y="2933"/>
                  </a:lnTo>
                  <a:cubicBezTo>
                    <a:pt x="1" y="3028"/>
                    <a:pt x="60" y="3159"/>
                    <a:pt x="180" y="3171"/>
                  </a:cubicBezTo>
                  <a:cubicBezTo>
                    <a:pt x="215" y="3171"/>
                    <a:pt x="251" y="3159"/>
                    <a:pt x="275" y="3135"/>
                  </a:cubicBezTo>
                  <a:lnTo>
                    <a:pt x="3180" y="230"/>
                  </a:lnTo>
                  <a:cubicBezTo>
                    <a:pt x="3262" y="130"/>
                    <a:pt x="3176" y="1"/>
                    <a:pt x="3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5"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5"/>
          <p:cNvSpPr/>
          <p:nvPr/>
        </p:nvSpPr>
        <p:spPr>
          <a:xfrm>
            <a:off x="990600" y="475350"/>
            <a:ext cx="5395800" cy="115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8" name="Google Shape;1138;p55"/>
          <p:cNvGrpSpPr/>
          <p:nvPr/>
        </p:nvGrpSpPr>
        <p:grpSpPr>
          <a:xfrm>
            <a:off x="-151" y="0"/>
            <a:ext cx="9144001" cy="5143500"/>
            <a:chOff x="-151" y="0"/>
            <a:chExt cx="9144001" cy="5143500"/>
          </a:xfrm>
        </p:grpSpPr>
        <p:sp>
          <p:nvSpPr>
            <p:cNvPr id="1139" name="Google Shape;1139;p55"/>
            <p:cNvSpPr/>
            <p:nvPr/>
          </p:nvSpPr>
          <p:spPr>
            <a:xfrm rot="10800000">
              <a:off x="7885950" y="75"/>
              <a:ext cx="1257900" cy="1257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0" name="Google Shape;1140;p55"/>
            <p:cNvGrpSpPr/>
            <p:nvPr/>
          </p:nvGrpSpPr>
          <p:grpSpPr>
            <a:xfrm rot="10800000">
              <a:off x="64714" y="69335"/>
              <a:ext cx="4222474" cy="4182595"/>
              <a:chOff x="498850" y="3224050"/>
              <a:chExt cx="1482350" cy="1468350"/>
            </a:xfrm>
          </p:grpSpPr>
          <p:sp>
            <p:nvSpPr>
              <p:cNvPr id="1141" name="Google Shape;1141;p5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5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4" name="Google Shape;1144;p55"/>
            <p:cNvGrpSpPr/>
            <p:nvPr/>
          </p:nvGrpSpPr>
          <p:grpSpPr>
            <a:xfrm>
              <a:off x="7027390" y="3043364"/>
              <a:ext cx="2017775" cy="1998718"/>
              <a:chOff x="498850" y="3224050"/>
              <a:chExt cx="1482350" cy="1468350"/>
            </a:xfrm>
          </p:grpSpPr>
          <p:sp>
            <p:nvSpPr>
              <p:cNvPr id="1145" name="Google Shape;1145;p5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8" name="Google Shape;1148;p55"/>
            <p:cNvSpPr/>
            <p:nvPr/>
          </p:nvSpPr>
          <p:spPr>
            <a:xfrm rot="5400000">
              <a:off x="-150" y="0"/>
              <a:ext cx="1758600" cy="1758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5"/>
            <p:cNvSpPr/>
            <p:nvPr/>
          </p:nvSpPr>
          <p:spPr>
            <a:xfrm>
              <a:off x="-151" y="0"/>
              <a:ext cx="2888100" cy="2888100"/>
            </a:xfrm>
            <a:prstGeom prst="diagStripe">
              <a:avLst>
                <a:gd fmla="val 5572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5"/>
            <p:cNvSpPr/>
            <p:nvPr/>
          </p:nvSpPr>
          <p:spPr>
            <a:xfrm>
              <a:off x="-150" y="0"/>
              <a:ext cx="3077400" cy="3077400"/>
            </a:xfrm>
            <a:prstGeom prst="diagStripe">
              <a:avLst>
                <a:gd fmla="val 9164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5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5"/>
            <p:cNvSpPr/>
            <p:nvPr/>
          </p:nvSpPr>
          <p:spPr>
            <a:xfrm>
              <a:off x="7657228" y="58028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5"/>
            <p:cNvSpPr/>
            <p:nvPr/>
          </p:nvSpPr>
          <p:spPr>
            <a:xfrm>
              <a:off x="7592117" y="532942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4" name="Google Shape;1154;p55"/>
            <p:cNvGrpSpPr/>
            <p:nvPr/>
          </p:nvGrpSpPr>
          <p:grpSpPr>
            <a:xfrm>
              <a:off x="373691" y="3895669"/>
              <a:ext cx="885900" cy="885900"/>
              <a:chOff x="713388" y="3717894"/>
              <a:chExt cx="885900" cy="885900"/>
            </a:xfrm>
          </p:grpSpPr>
          <p:grpSp>
            <p:nvGrpSpPr>
              <p:cNvPr id="1155" name="Google Shape;1155;p55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1156" name="Google Shape;1156;p55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55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Google Shape;1158;p55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55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55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55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162" name="Google Shape;1162;p55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3" name="Google Shape;1163;p55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64" name="Google Shape;1164;p55"/>
            <p:cNvGrpSpPr/>
            <p:nvPr/>
          </p:nvGrpSpPr>
          <p:grpSpPr>
            <a:xfrm rot="-5400000">
              <a:off x="8430603" y="721212"/>
              <a:ext cx="475817" cy="475817"/>
              <a:chOff x="713388" y="3717894"/>
              <a:chExt cx="885900" cy="885900"/>
            </a:xfrm>
          </p:grpSpPr>
          <p:cxnSp>
            <p:nvCxnSpPr>
              <p:cNvPr id="1165" name="Google Shape;1165;p55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6" name="Google Shape;1166;p55"/>
              <p:cNvCxnSpPr/>
              <p:nvPr/>
            </p:nvCxnSpPr>
            <p:spPr>
              <a:xfrm flipH="1" rot="10800000">
                <a:off x="847319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67" name="Google Shape;1167;p55"/>
          <p:cNvSpPr txBox="1"/>
          <p:nvPr>
            <p:ph type="ctrTitle"/>
          </p:nvPr>
        </p:nvSpPr>
        <p:spPr>
          <a:xfrm>
            <a:off x="2288000" y="584079"/>
            <a:ext cx="45681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8" name="Google Shape;1168;p55"/>
          <p:cNvSpPr txBox="1"/>
          <p:nvPr>
            <p:ph idx="1" type="subTitle"/>
          </p:nvPr>
        </p:nvSpPr>
        <p:spPr>
          <a:xfrm>
            <a:off x="2288000" y="1614803"/>
            <a:ext cx="4568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9" name="Google Shape;1169;p55"/>
          <p:cNvSpPr txBox="1"/>
          <p:nvPr>
            <p:ph idx="2" type="subTitle"/>
          </p:nvPr>
        </p:nvSpPr>
        <p:spPr>
          <a:xfrm>
            <a:off x="2757325" y="2064330"/>
            <a:ext cx="36294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70" name="Google Shape;1170;p55"/>
          <p:cNvSpPr txBox="1"/>
          <p:nvPr/>
        </p:nvSpPr>
        <p:spPr>
          <a:xfrm>
            <a:off x="2859375" y="3575600"/>
            <a:ext cx="3425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 Diese Präsentationsvorlage wurde von </a:t>
            </a:r>
            <a:r>
              <a:rPr b="1" lang="de" sz="1200">
                <a:solidFill>
                  <a:schemeClr val="dk2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erstellt, inklusive Icons von </a:t>
            </a:r>
            <a:r>
              <a:rPr b="1" lang="de" sz="1200">
                <a:solidFill>
                  <a:schemeClr val="dk2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Infografiken &amp; Bilder von </a:t>
            </a:r>
            <a:r>
              <a:rPr b="1" lang="de" sz="1200">
                <a:solidFill>
                  <a:schemeClr val="dk2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2" name="Google Shape;1172;p56"/>
          <p:cNvGrpSpPr/>
          <p:nvPr/>
        </p:nvGrpSpPr>
        <p:grpSpPr>
          <a:xfrm>
            <a:off x="0" y="200"/>
            <a:ext cx="9143850" cy="5143484"/>
            <a:chOff x="0" y="200"/>
            <a:chExt cx="9143850" cy="5143484"/>
          </a:xfrm>
        </p:grpSpPr>
        <p:sp>
          <p:nvSpPr>
            <p:cNvPr id="1173" name="Google Shape;1173;p56"/>
            <p:cNvSpPr/>
            <p:nvPr/>
          </p:nvSpPr>
          <p:spPr>
            <a:xfrm>
              <a:off x="0" y="3912625"/>
              <a:ext cx="1230900" cy="1230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4" name="Google Shape;1174;p56"/>
            <p:cNvGrpSpPr/>
            <p:nvPr/>
          </p:nvGrpSpPr>
          <p:grpSpPr>
            <a:xfrm>
              <a:off x="7814240" y="3822846"/>
              <a:ext cx="1230943" cy="1219318"/>
              <a:chOff x="498850" y="3224050"/>
              <a:chExt cx="1482350" cy="1468350"/>
            </a:xfrm>
          </p:grpSpPr>
          <p:sp>
            <p:nvSpPr>
              <p:cNvPr id="1175" name="Google Shape;1175;p5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5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5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8" name="Google Shape;1178;p56"/>
            <p:cNvGrpSpPr/>
            <p:nvPr/>
          </p:nvGrpSpPr>
          <p:grpSpPr>
            <a:xfrm flipH="1">
              <a:off x="66" y="3944189"/>
              <a:ext cx="1210932" cy="1199495"/>
              <a:chOff x="498850" y="3224050"/>
              <a:chExt cx="1482350" cy="1468350"/>
            </a:xfrm>
          </p:grpSpPr>
          <p:sp>
            <p:nvSpPr>
              <p:cNvPr id="1179" name="Google Shape;1179;p5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5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5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2" name="Google Shape;1182;p56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3" name="Google Shape;1183;p56"/>
            <p:cNvGrpSpPr/>
            <p:nvPr/>
          </p:nvGrpSpPr>
          <p:grpSpPr>
            <a:xfrm>
              <a:off x="8084342" y="424954"/>
              <a:ext cx="603122" cy="585781"/>
              <a:chOff x="546392" y="539692"/>
              <a:chExt cx="603122" cy="585781"/>
            </a:xfrm>
          </p:grpSpPr>
          <p:sp>
            <p:nvSpPr>
              <p:cNvPr id="1184" name="Google Shape;1184;p56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56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6" name="Google Shape;1186;p56"/>
            <p:cNvGrpSpPr/>
            <p:nvPr/>
          </p:nvGrpSpPr>
          <p:grpSpPr>
            <a:xfrm rot="5400000">
              <a:off x="703213" y="4460863"/>
              <a:ext cx="475817" cy="475817"/>
              <a:chOff x="713388" y="3717894"/>
              <a:chExt cx="885900" cy="885900"/>
            </a:xfrm>
          </p:grpSpPr>
          <p:cxnSp>
            <p:nvCxnSpPr>
              <p:cNvPr id="1187" name="Google Shape;1187;p56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8" name="Google Shape;1188;p56"/>
              <p:cNvCxnSpPr/>
              <p:nvPr/>
            </p:nvCxnSpPr>
            <p:spPr>
              <a:xfrm flipH="1" rot="10800000">
                <a:off x="847319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_1"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57"/>
          <p:cNvGrpSpPr/>
          <p:nvPr/>
        </p:nvGrpSpPr>
        <p:grpSpPr>
          <a:xfrm>
            <a:off x="2" y="0"/>
            <a:ext cx="9144000" cy="5143500"/>
            <a:chOff x="2" y="0"/>
            <a:chExt cx="9144000" cy="5143500"/>
          </a:xfrm>
        </p:grpSpPr>
        <p:sp>
          <p:nvSpPr>
            <p:cNvPr id="1191" name="Google Shape;1191;p57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2" name="Google Shape;1192;p57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1193" name="Google Shape;1193;p57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57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57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6" name="Google Shape;1196;p57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8" name="Google Shape;1198;p57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1199" name="Google Shape;1199;p57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57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7"/>
          <p:cNvGrpSpPr/>
          <p:nvPr/>
        </p:nvGrpSpPr>
        <p:grpSpPr>
          <a:xfrm>
            <a:off x="-150" y="-1650"/>
            <a:ext cx="9153450" cy="5146825"/>
            <a:chOff x="-150" y="-1650"/>
            <a:chExt cx="9153450" cy="5146825"/>
          </a:xfrm>
        </p:grpSpPr>
        <p:sp>
          <p:nvSpPr>
            <p:cNvPr id="115" name="Google Shape;115;p7"/>
            <p:cNvSpPr/>
            <p:nvPr/>
          </p:nvSpPr>
          <p:spPr>
            <a:xfrm rot="-5400000">
              <a:off x="5857200" y="1849050"/>
              <a:ext cx="5146800" cy="1445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 rot="-5400000">
              <a:off x="6778420" y="2778000"/>
              <a:ext cx="2365500" cy="23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 rot="10800000">
              <a:off x="5656650" y="1656300"/>
              <a:ext cx="3487200" cy="3487200"/>
            </a:xfrm>
            <a:prstGeom prst="diagStripe">
              <a:avLst>
                <a:gd fmla="val 6797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 rot="10800000">
              <a:off x="5337450" y="1337100"/>
              <a:ext cx="3806400" cy="3806400"/>
            </a:xfrm>
            <a:prstGeom prst="diagStripe">
              <a:avLst>
                <a:gd fmla="val 9164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 rot="-5400000">
              <a:off x="7701353" y="90019"/>
              <a:ext cx="1380809" cy="1367621"/>
              <a:chOff x="498850" y="3224050"/>
              <a:chExt cx="1482350" cy="1468350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" name="Google Shape;125;p7"/>
            <p:cNvSpPr/>
            <p:nvPr/>
          </p:nvSpPr>
          <p:spPr>
            <a:xfrm>
              <a:off x="0" y="4000075"/>
              <a:ext cx="1145100" cy="1145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7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1115575" y="1468050"/>
            <a:ext cx="5016000" cy="23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8"/>
          <p:cNvGrpSpPr/>
          <p:nvPr/>
        </p:nvGrpSpPr>
        <p:grpSpPr>
          <a:xfrm>
            <a:off x="-150" y="-75"/>
            <a:ext cx="9144224" cy="5143650"/>
            <a:chOff x="-150" y="-75"/>
            <a:chExt cx="9144224" cy="5143650"/>
          </a:xfrm>
        </p:grpSpPr>
        <p:sp>
          <p:nvSpPr>
            <p:cNvPr id="130" name="Google Shape;130;p8"/>
            <p:cNvSpPr/>
            <p:nvPr/>
          </p:nvSpPr>
          <p:spPr>
            <a:xfrm>
              <a:off x="-150" y="1589350"/>
              <a:ext cx="9144000" cy="196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" name="Google Shape;131;p8"/>
            <p:cNvGrpSpPr/>
            <p:nvPr/>
          </p:nvGrpSpPr>
          <p:grpSpPr>
            <a:xfrm flipH="1" rot="10800000">
              <a:off x="7043139" y="-75"/>
              <a:ext cx="2100935" cy="2081092"/>
              <a:chOff x="498850" y="3224050"/>
              <a:chExt cx="1482350" cy="1468350"/>
            </a:xfrm>
          </p:grpSpPr>
          <p:sp>
            <p:nvSpPr>
              <p:cNvPr id="132" name="Google Shape;132;p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" name="Google Shape;135;p8"/>
            <p:cNvSpPr/>
            <p:nvPr/>
          </p:nvSpPr>
          <p:spPr>
            <a:xfrm>
              <a:off x="75" y="2638275"/>
              <a:ext cx="2505300" cy="25053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" name="Google Shape;136;p8"/>
            <p:cNvGrpSpPr/>
            <p:nvPr/>
          </p:nvGrpSpPr>
          <p:grpSpPr>
            <a:xfrm flipH="1">
              <a:off x="414" y="3062050"/>
              <a:ext cx="2100935" cy="2081092"/>
              <a:chOff x="498850" y="3224050"/>
              <a:chExt cx="1482350" cy="1468350"/>
            </a:xfrm>
          </p:grpSpPr>
          <p:sp>
            <p:nvSpPr>
              <p:cNvPr id="137" name="Google Shape;137;p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8"/>
            <p:cNvGrpSpPr/>
            <p:nvPr/>
          </p:nvGrpSpPr>
          <p:grpSpPr>
            <a:xfrm>
              <a:off x="470267" y="463417"/>
              <a:ext cx="603122" cy="585781"/>
              <a:chOff x="546392" y="539692"/>
              <a:chExt cx="603122" cy="58578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8"/>
            <p:cNvGrpSpPr/>
            <p:nvPr/>
          </p:nvGrpSpPr>
          <p:grpSpPr>
            <a:xfrm flipH="1">
              <a:off x="6901216" y="269469"/>
              <a:ext cx="885900" cy="885900"/>
              <a:chOff x="713388" y="3717894"/>
              <a:chExt cx="885900" cy="885900"/>
            </a:xfrm>
          </p:grpSpPr>
          <p:grpSp>
            <p:nvGrpSpPr>
              <p:cNvPr id="144" name="Google Shape;144;p8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145" name="Google Shape;145;p8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8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8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8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8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8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51" name="Google Shape;151;p8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8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3" name="Google Shape;153;p8"/>
            <p:cNvGrpSpPr/>
            <p:nvPr/>
          </p:nvGrpSpPr>
          <p:grpSpPr>
            <a:xfrm rot="5400000">
              <a:off x="1969413" y="4384663"/>
              <a:ext cx="475817" cy="475817"/>
              <a:chOff x="713388" y="3717894"/>
              <a:chExt cx="885900" cy="885900"/>
            </a:xfrm>
          </p:grpSpPr>
          <p:cxnSp>
            <p:nvCxnSpPr>
              <p:cNvPr id="154" name="Google Shape;154;p8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8"/>
              <p:cNvCxnSpPr/>
              <p:nvPr/>
            </p:nvCxnSpPr>
            <p:spPr>
              <a:xfrm flipH="1" rot="10800000">
                <a:off x="847319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6" name="Google Shape;156;p8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 txBox="1"/>
          <p:nvPr>
            <p:ph type="title"/>
          </p:nvPr>
        </p:nvSpPr>
        <p:spPr>
          <a:xfrm>
            <a:off x="1165950" y="1503675"/>
            <a:ext cx="6812100" cy="22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9"/>
          <p:cNvGrpSpPr/>
          <p:nvPr/>
        </p:nvGrpSpPr>
        <p:grpSpPr>
          <a:xfrm>
            <a:off x="-150" y="-1650"/>
            <a:ext cx="9153450" cy="5146800"/>
            <a:chOff x="-150" y="-1650"/>
            <a:chExt cx="9153450" cy="5146800"/>
          </a:xfrm>
        </p:grpSpPr>
        <p:sp>
          <p:nvSpPr>
            <p:cNvPr id="160" name="Google Shape;160;p9"/>
            <p:cNvSpPr/>
            <p:nvPr/>
          </p:nvSpPr>
          <p:spPr>
            <a:xfrm rot="-5400000">
              <a:off x="5857200" y="1849050"/>
              <a:ext cx="5146800" cy="1445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-5400000">
              <a:off x="7699925" y="3699575"/>
              <a:ext cx="1443900" cy="1443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" name="Google Shape;162;p9"/>
            <p:cNvGrpSpPr/>
            <p:nvPr/>
          </p:nvGrpSpPr>
          <p:grpSpPr>
            <a:xfrm rot="-5400000">
              <a:off x="7692812" y="25980"/>
              <a:ext cx="1457743" cy="1443829"/>
              <a:chOff x="498850" y="3224050"/>
              <a:chExt cx="1482350" cy="1468350"/>
            </a:xfrm>
          </p:grpSpPr>
          <p:sp>
            <p:nvSpPr>
              <p:cNvPr id="163" name="Google Shape;163;p9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" name="Google Shape;166;p9"/>
            <p:cNvGrpSpPr/>
            <p:nvPr/>
          </p:nvGrpSpPr>
          <p:grpSpPr>
            <a:xfrm>
              <a:off x="373333" y="337631"/>
              <a:ext cx="753281" cy="753281"/>
              <a:chOff x="713388" y="3717894"/>
              <a:chExt cx="885900" cy="885900"/>
            </a:xfrm>
          </p:grpSpPr>
          <p:grpSp>
            <p:nvGrpSpPr>
              <p:cNvPr id="167" name="Google Shape;167;p9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168" name="Google Shape;168;p9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9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9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9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9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9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74" name="Google Shape;174;p9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9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76" name="Google Shape;176;p9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9"/>
          <p:cNvSpPr txBox="1"/>
          <p:nvPr>
            <p:ph type="title"/>
          </p:nvPr>
        </p:nvSpPr>
        <p:spPr>
          <a:xfrm>
            <a:off x="896125" y="1905642"/>
            <a:ext cx="4045200" cy="14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11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9"/>
          <p:cNvSpPr txBox="1"/>
          <p:nvPr>
            <p:ph idx="1" type="subTitle"/>
          </p:nvPr>
        </p:nvSpPr>
        <p:spPr>
          <a:xfrm>
            <a:off x="896125" y="3482752"/>
            <a:ext cx="39765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0"/>
          <p:cNvGrpSpPr/>
          <p:nvPr/>
        </p:nvGrpSpPr>
        <p:grpSpPr>
          <a:xfrm>
            <a:off x="0" y="-1650"/>
            <a:ext cx="9144002" cy="5146800"/>
            <a:chOff x="0" y="-1650"/>
            <a:chExt cx="9144002" cy="5146800"/>
          </a:xfrm>
        </p:grpSpPr>
        <p:sp>
          <p:nvSpPr>
            <p:cNvPr id="181" name="Google Shape;181;p10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 rot="-5400000">
              <a:off x="-2406600" y="2404950"/>
              <a:ext cx="5146800" cy="33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411850"/>
              <a:ext cx="3701400" cy="9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0"/>
            <p:cNvGrpSpPr/>
            <p:nvPr/>
          </p:nvGrpSpPr>
          <p:grpSpPr>
            <a:xfrm>
              <a:off x="7201645" y="3210653"/>
              <a:ext cx="1840782" cy="1823397"/>
              <a:chOff x="498850" y="3224050"/>
              <a:chExt cx="1482350" cy="1468350"/>
            </a:xfrm>
          </p:grpSpPr>
          <p:sp>
            <p:nvSpPr>
              <p:cNvPr id="185" name="Google Shape;185;p10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0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0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8" name="Google Shape;188;p10"/>
          <p:cNvSpPr txBox="1"/>
          <p:nvPr>
            <p:ph type="title"/>
          </p:nvPr>
        </p:nvSpPr>
        <p:spPr>
          <a:xfrm>
            <a:off x="598377" y="411850"/>
            <a:ext cx="3215100" cy="9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8775" y="425354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QmqERXqZdOFltYNJ_V4l_pJVHkjOHJzD/view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6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openmp.org/wp-content/uploads/openmp-examples-5.2.2-final.pdf" TargetMode="External"/><Relationship Id="rId4" Type="http://schemas.openxmlformats.org/officeDocument/2006/relationships/hyperlink" Target="https://www.sciencedirect.com/science/article/pii/S0955799717306604" TargetMode="External"/><Relationship Id="rId5" Type="http://schemas.openxmlformats.org/officeDocument/2006/relationships/hyperlink" Target="https://www.sciencedirect.com/science/article/pii/S095579971730660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8"/>
          <p:cNvSpPr/>
          <p:nvPr/>
        </p:nvSpPr>
        <p:spPr>
          <a:xfrm>
            <a:off x="0" y="1569100"/>
            <a:ext cx="6736200" cy="19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58"/>
          <p:cNvSpPr txBox="1"/>
          <p:nvPr>
            <p:ph type="ctrTitle"/>
          </p:nvPr>
        </p:nvSpPr>
        <p:spPr>
          <a:xfrm>
            <a:off x="122400" y="1686875"/>
            <a:ext cx="6282600" cy="18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Parallelism on Heat 3D Algorithm using OpenMP in C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207" name="Google Shape;1207;p58"/>
          <p:cNvSpPr txBox="1"/>
          <p:nvPr>
            <p:ph idx="1" type="subTitle"/>
          </p:nvPr>
        </p:nvSpPr>
        <p:spPr>
          <a:xfrm>
            <a:off x="1348175" y="3546913"/>
            <a:ext cx="48888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Aadit</a:t>
            </a:r>
            <a:r>
              <a:rPr lang="de"/>
              <a:t> - </a:t>
            </a:r>
            <a:r>
              <a:rPr lang="de"/>
              <a:t>Animesh </a:t>
            </a:r>
            <a:r>
              <a:rPr lang="de"/>
              <a:t>- </a:t>
            </a:r>
            <a:r>
              <a:rPr lang="de"/>
              <a:t>Daidipya </a:t>
            </a:r>
            <a:r>
              <a:rPr lang="de"/>
              <a:t>- </a:t>
            </a:r>
            <a:r>
              <a:rPr lang="de"/>
              <a:t>Devansh </a:t>
            </a:r>
            <a:r>
              <a:rPr lang="de"/>
              <a:t>- Drishti</a:t>
            </a:r>
            <a:endParaRPr/>
          </a:p>
        </p:txBody>
      </p:sp>
      <p:sp>
        <p:nvSpPr>
          <p:cNvPr id="1208" name="Google Shape;1208;p58"/>
          <p:cNvSpPr/>
          <p:nvPr/>
        </p:nvSpPr>
        <p:spPr>
          <a:xfrm>
            <a:off x="7215876" y="2185211"/>
            <a:ext cx="811035" cy="810978"/>
          </a:xfrm>
          <a:custGeom>
            <a:rect b="b" l="l" r="r" t="t"/>
            <a:pathLst>
              <a:path extrusionOk="0" h="22956" w="22956">
                <a:moveTo>
                  <a:pt x="0" y="1"/>
                </a:moveTo>
                <a:lnTo>
                  <a:pt x="0" y="22956"/>
                </a:lnTo>
                <a:lnTo>
                  <a:pt x="22956" y="2295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58"/>
          <p:cNvSpPr/>
          <p:nvPr/>
        </p:nvSpPr>
        <p:spPr>
          <a:xfrm>
            <a:off x="7290739" y="2110350"/>
            <a:ext cx="811035" cy="810978"/>
          </a:xfrm>
          <a:custGeom>
            <a:rect b="b" l="l" r="r" t="t"/>
            <a:pathLst>
              <a:path extrusionOk="0" fill="none" h="22956" w="22956">
                <a:moveTo>
                  <a:pt x="1" y="0"/>
                </a:moveTo>
                <a:lnTo>
                  <a:pt x="22956" y="0"/>
                </a:lnTo>
                <a:lnTo>
                  <a:pt x="22956" y="22956"/>
                </a:lnTo>
                <a:lnTo>
                  <a:pt x="1" y="22956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0" name="Google Shape;1210;p58"/>
          <p:cNvGrpSpPr/>
          <p:nvPr/>
        </p:nvGrpSpPr>
        <p:grpSpPr>
          <a:xfrm>
            <a:off x="5791358" y="1320258"/>
            <a:ext cx="818325" cy="128700"/>
            <a:chOff x="3124650" y="1141300"/>
            <a:chExt cx="818325" cy="128700"/>
          </a:xfrm>
        </p:grpSpPr>
        <p:sp>
          <p:nvSpPr>
            <p:cNvPr id="1211" name="Google Shape;1211;p58"/>
            <p:cNvSpPr/>
            <p:nvPr/>
          </p:nvSpPr>
          <p:spPr>
            <a:xfrm>
              <a:off x="3124650" y="1141300"/>
              <a:ext cx="135300" cy="128700"/>
            </a:xfrm>
            <a:prstGeom prst="star5">
              <a:avLst>
                <a:gd fmla="val 26013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95406" y="1141300"/>
              <a:ext cx="135300" cy="128700"/>
            </a:xfrm>
            <a:prstGeom prst="star5">
              <a:avLst>
                <a:gd fmla="val 26013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466163" y="1141300"/>
              <a:ext cx="135300" cy="128700"/>
            </a:xfrm>
            <a:prstGeom prst="star5">
              <a:avLst>
                <a:gd fmla="val 26013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636919" y="1141300"/>
              <a:ext cx="135300" cy="128700"/>
            </a:xfrm>
            <a:prstGeom prst="star5">
              <a:avLst>
                <a:gd fmla="val 26013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807675" y="1141300"/>
              <a:ext cx="135300" cy="128700"/>
            </a:xfrm>
            <a:prstGeom prst="star5">
              <a:avLst>
                <a:gd fmla="val 26013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16" name="Google Shape;1216;p58"/>
          <p:cNvCxnSpPr/>
          <p:nvPr/>
        </p:nvCxnSpPr>
        <p:spPr>
          <a:xfrm>
            <a:off x="2237100" y="4075128"/>
            <a:ext cx="174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7"/>
          <p:cNvSpPr/>
          <p:nvPr/>
        </p:nvSpPr>
        <p:spPr>
          <a:xfrm>
            <a:off x="-150" y="1744925"/>
            <a:ext cx="6736200" cy="16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67"/>
          <p:cNvSpPr txBox="1"/>
          <p:nvPr>
            <p:ph type="title"/>
          </p:nvPr>
        </p:nvSpPr>
        <p:spPr>
          <a:xfrm>
            <a:off x="309175" y="2102225"/>
            <a:ext cx="5150400" cy="9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900"/>
              <a:t>Visualizing Heat Flow</a:t>
            </a:r>
            <a:endParaRPr sz="5300">
              <a:solidFill>
                <a:schemeClr val="accent5"/>
              </a:solidFill>
            </a:endParaRPr>
          </a:p>
        </p:txBody>
      </p:sp>
      <p:pic>
        <p:nvPicPr>
          <p:cNvPr descr="Image of Heat Flow Visualization" id="1281" name="Google Shape;1281;p67"/>
          <p:cNvPicPr preferRelativeResize="0"/>
          <p:nvPr/>
        </p:nvPicPr>
        <p:blipFill rotWithShape="1">
          <a:blip r:embed="rId3">
            <a:alphaModFix/>
          </a:blip>
          <a:srcRect b="0" l="612" r="612" t="0"/>
          <a:stretch/>
        </p:blipFill>
        <p:spPr>
          <a:xfrm>
            <a:off x="5299825" y="1209575"/>
            <a:ext cx="2724300" cy="27243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82" name="Google Shape;1282;p67"/>
          <p:cNvCxnSpPr/>
          <p:nvPr/>
        </p:nvCxnSpPr>
        <p:spPr>
          <a:xfrm>
            <a:off x="985887" y="4209965"/>
            <a:ext cx="174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68"/>
          <p:cNvSpPr txBox="1"/>
          <p:nvPr>
            <p:ph idx="1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Visualisation of Heat Flow</a:t>
            </a:r>
            <a:endParaRPr/>
          </a:p>
        </p:txBody>
      </p:sp>
      <p:grpSp>
        <p:nvGrpSpPr>
          <p:cNvPr id="1288" name="Google Shape;1288;p68"/>
          <p:cNvGrpSpPr/>
          <p:nvPr/>
        </p:nvGrpSpPr>
        <p:grpSpPr>
          <a:xfrm flipH="1" rot="-2700000">
            <a:off x="1781712" y="2946471"/>
            <a:ext cx="335979" cy="336050"/>
            <a:chOff x="842102" y="3846454"/>
            <a:chExt cx="628500" cy="628800"/>
          </a:xfrm>
        </p:grpSpPr>
        <p:cxnSp>
          <p:nvCxnSpPr>
            <p:cNvPr id="1289" name="Google Shape;1289;p68"/>
            <p:cNvCxnSpPr/>
            <p:nvPr/>
          </p:nvCxnSpPr>
          <p:spPr>
            <a:xfrm rot="-2700820">
              <a:off x="711829" y="4160854"/>
              <a:ext cx="889045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68"/>
            <p:cNvCxnSpPr/>
            <p:nvPr/>
          </p:nvCxnSpPr>
          <p:spPr>
            <a:xfrm flipH="1" rot="10800000">
              <a:off x="902712" y="3943704"/>
              <a:ext cx="219900" cy="219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91" name="Google Shape;1291;p68"/>
          <p:cNvGrpSpPr/>
          <p:nvPr/>
        </p:nvGrpSpPr>
        <p:grpSpPr>
          <a:xfrm flipH="1" rot="-2700000">
            <a:off x="1781712" y="1372825"/>
            <a:ext cx="335979" cy="336050"/>
            <a:chOff x="842102" y="3846454"/>
            <a:chExt cx="628500" cy="628800"/>
          </a:xfrm>
        </p:grpSpPr>
        <p:cxnSp>
          <p:nvCxnSpPr>
            <p:cNvPr id="1292" name="Google Shape;1292;p68"/>
            <p:cNvCxnSpPr/>
            <p:nvPr/>
          </p:nvCxnSpPr>
          <p:spPr>
            <a:xfrm rot="-2700820">
              <a:off x="711829" y="4160854"/>
              <a:ext cx="889045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68"/>
            <p:cNvCxnSpPr/>
            <p:nvPr/>
          </p:nvCxnSpPr>
          <p:spPr>
            <a:xfrm flipH="1" rot="10800000">
              <a:off x="902712" y="3943704"/>
              <a:ext cx="219900" cy="219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94" name="Google Shape;1294;p68"/>
          <p:cNvGrpSpPr/>
          <p:nvPr/>
        </p:nvGrpSpPr>
        <p:grpSpPr>
          <a:xfrm flipH="1" rot="-2700000">
            <a:off x="4403987" y="1372825"/>
            <a:ext cx="335979" cy="336050"/>
            <a:chOff x="842102" y="3846454"/>
            <a:chExt cx="628500" cy="628800"/>
          </a:xfrm>
        </p:grpSpPr>
        <p:cxnSp>
          <p:nvCxnSpPr>
            <p:cNvPr id="1295" name="Google Shape;1295;p68"/>
            <p:cNvCxnSpPr/>
            <p:nvPr/>
          </p:nvCxnSpPr>
          <p:spPr>
            <a:xfrm rot="-2700820">
              <a:off x="711829" y="4160854"/>
              <a:ext cx="889045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68"/>
            <p:cNvCxnSpPr/>
            <p:nvPr/>
          </p:nvCxnSpPr>
          <p:spPr>
            <a:xfrm flipH="1" rot="10800000">
              <a:off x="902712" y="3943704"/>
              <a:ext cx="219900" cy="219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97" name="Google Shape;1297;p68"/>
          <p:cNvGrpSpPr/>
          <p:nvPr/>
        </p:nvGrpSpPr>
        <p:grpSpPr>
          <a:xfrm flipH="1" rot="-2700000">
            <a:off x="7026462" y="1372825"/>
            <a:ext cx="335979" cy="336050"/>
            <a:chOff x="842102" y="3846454"/>
            <a:chExt cx="628500" cy="628800"/>
          </a:xfrm>
        </p:grpSpPr>
        <p:cxnSp>
          <p:nvCxnSpPr>
            <p:cNvPr id="1298" name="Google Shape;1298;p68"/>
            <p:cNvCxnSpPr/>
            <p:nvPr/>
          </p:nvCxnSpPr>
          <p:spPr>
            <a:xfrm rot="-2700820">
              <a:off x="711829" y="4160854"/>
              <a:ext cx="889045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68"/>
            <p:cNvCxnSpPr/>
            <p:nvPr/>
          </p:nvCxnSpPr>
          <p:spPr>
            <a:xfrm flipH="1" rot="10800000">
              <a:off x="902712" y="3943704"/>
              <a:ext cx="219900" cy="219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300" name="Google Shape;130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900" y="1692100"/>
            <a:ext cx="2466599" cy="2055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1" name="Google Shape;130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377" y="1692100"/>
            <a:ext cx="2525455" cy="20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2" name="Google Shape;1302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8775" y="1692100"/>
            <a:ext cx="2466595" cy="20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69"/>
          <p:cNvSpPr txBox="1"/>
          <p:nvPr>
            <p:ph idx="1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Visualizer Video</a:t>
            </a:r>
            <a:endParaRPr/>
          </a:p>
        </p:txBody>
      </p:sp>
      <p:pic>
        <p:nvPicPr>
          <p:cNvPr id="1308" name="Google Shape;1308;p69" title="2024-11-24 18-14-40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343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70"/>
          <p:cNvSpPr txBox="1"/>
          <p:nvPr>
            <p:ph type="title"/>
          </p:nvPr>
        </p:nvSpPr>
        <p:spPr>
          <a:xfrm>
            <a:off x="4059300" y="1979650"/>
            <a:ext cx="4727100" cy="12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Other Types of Parallelism</a:t>
            </a:r>
            <a:endParaRPr/>
          </a:p>
        </p:txBody>
      </p:sp>
      <p:pic>
        <p:nvPicPr>
          <p:cNvPr id="1314" name="Google Shape;1314;p70"/>
          <p:cNvPicPr preferRelativeResize="0"/>
          <p:nvPr/>
        </p:nvPicPr>
        <p:blipFill rotWithShape="1">
          <a:blip r:embed="rId3">
            <a:alphaModFix/>
          </a:blip>
          <a:srcRect b="0" l="16648" r="16648" t="0"/>
          <a:stretch/>
        </p:blipFill>
        <p:spPr>
          <a:xfrm>
            <a:off x="637200" y="963625"/>
            <a:ext cx="3216300" cy="32163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15" name="Google Shape;1315;p70"/>
          <p:cNvCxnSpPr/>
          <p:nvPr/>
        </p:nvCxnSpPr>
        <p:spPr>
          <a:xfrm>
            <a:off x="4290549" y="4004972"/>
            <a:ext cx="174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6" name="Google Shape;1316;p70"/>
          <p:cNvSpPr/>
          <p:nvPr/>
        </p:nvSpPr>
        <p:spPr>
          <a:xfrm rot="10799757">
            <a:off x="7479707" y="539754"/>
            <a:ext cx="811035" cy="810921"/>
          </a:xfrm>
          <a:custGeom>
            <a:rect b="b" l="l" r="r" t="t"/>
            <a:pathLst>
              <a:path extrusionOk="0" h="22956" w="22956">
                <a:moveTo>
                  <a:pt x="0" y="1"/>
                </a:moveTo>
                <a:lnTo>
                  <a:pt x="0" y="22956"/>
                </a:lnTo>
                <a:lnTo>
                  <a:pt x="22956" y="2295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7" name="Google Shape;1317;p70"/>
          <p:cNvGrpSpPr/>
          <p:nvPr/>
        </p:nvGrpSpPr>
        <p:grpSpPr>
          <a:xfrm>
            <a:off x="7618805" y="727147"/>
            <a:ext cx="532835" cy="436209"/>
            <a:chOff x="6665700" y="1850050"/>
            <a:chExt cx="454250" cy="371875"/>
          </a:xfrm>
        </p:grpSpPr>
        <p:sp>
          <p:nvSpPr>
            <p:cNvPr id="1318" name="Google Shape;1318;p70"/>
            <p:cNvSpPr/>
            <p:nvPr/>
          </p:nvSpPr>
          <p:spPr>
            <a:xfrm>
              <a:off x="6701425" y="2046500"/>
              <a:ext cx="168500" cy="144425"/>
            </a:xfrm>
            <a:custGeom>
              <a:rect b="b" l="l" r="r" t="t"/>
              <a:pathLst>
                <a:path extrusionOk="0" h="5777" w="6740">
                  <a:moveTo>
                    <a:pt x="3834" y="618"/>
                  </a:moveTo>
                  <a:cubicBezTo>
                    <a:pt x="4996" y="618"/>
                    <a:pt x="6108" y="1524"/>
                    <a:pt x="6108" y="2894"/>
                  </a:cubicBezTo>
                  <a:cubicBezTo>
                    <a:pt x="6108" y="4132"/>
                    <a:pt x="5096" y="5144"/>
                    <a:pt x="3858" y="5144"/>
                  </a:cubicBezTo>
                  <a:cubicBezTo>
                    <a:pt x="1834" y="5144"/>
                    <a:pt x="822" y="2716"/>
                    <a:pt x="2251" y="1287"/>
                  </a:cubicBezTo>
                  <a:cubicBezTo>
                    <a:pt x="2712" y="825"/>
                    <a:pt x="3279" y="618"/>
                    <a:pt x="3834" y="618"/>
                  </a:cubicBezTo>
                  <a:close/>
                  <a:moveTo>
                    <a:pt x="3858" y="1"/>
                  </a:moveTo>
                  <a:cubicBezTo>
                    <a:pt x="1286" y="1"/>
                    <a:pt x="0" y="3109"/>
                    <a:pt x="1810" y="4930"/>
                  </a:cubicBezTo>
                  <a:cubicBezTo>
                    <a:pt x="2398" y="5515"/>
                    <a:pt x="3120" y="5776"/>
                    <a:pt x="3827" y="5776"/>
                  </a:cubicBezTo>
                  <a:cubicBezTo>
                    <a:pt x="5310" y="5776"/>
                    <a:pt x="6731" y="4627"/>
                    <a:pt x="6739" y="2894"/>
                  </a:cubicBezTo>
                  <a:cubicBezTo>
                    <a:pt x="6727" y="1299"/>
                    <a:pt x="5441" y="13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0"/>
            <p:cNvSpPr/>
            <p:nvPr/>
          </p:nvSpPr>
          <p:spPr>
            <a:xfrm>
              <a:off x="6820775" y="1881300"/>
              <a:ext cx="168500" cy="144100"/>
            </a:xfrm>
            <a:custGeom>
              <a:rect b="b" l="l" r="r" t="t"/>
              <a:pathLst>
                <a:path extrusionOk="0" h="5764" w="6740">
                  <a:moveTo>
                    <a:pt x="2882" y="620"/>
                  </a:moveTo>
                  <a:cubicBezTo>
                    <a:pt x="4906" y="620"/>
                    <a:pt x="5906" y="3061"/>
                    <a:pt x="4489" y="4478"/>
                  </a:cubicBezTo>
                  <a:cubicBezTo>
                    <a:pt x="4027" y="4940"/>
                    <a:pt x="3460" y="5147"/>
                    <a:pt x="2904" y="5147"/>
                  </a:cubicBezTo>
                  <a:cubicBezTo>
                    <a:pt x="1743" y="5147"/>
                    <a:pt x="632" y="4243"/>
                    <a:pt x="632" y="2882"/>
                  </a:cubicBezTo>
                  <a:cubicBezTo>
                    <a:pt x="632" y="1632"/>
                    <a:pt x="1644" y="620"/>
                    <a:pt x="2882" y="620"/>
                  </a:cubicBezTo>
                  <a:close/>
                  <a:moveTo>
                    <a:pt x="2907" y="0"/>
                  </a:moveTo>
                  <a:cubicBezTo>
                    <a:pt x="1425" y="0"/>
                    <a:pt x="1" y="1149"/>
                    <a:pt x="1" y="2882"/>
                  </a:cubicBezTo>
                  <a:cubicBezTo>
                    <a:pt x="13" y="4478"/>
                    <a:pt x="1299" y="5764"/>
                    <a:pt x="2882" y="5764"/>
                  </a:cubicBezTo>
                  <a:cubicBezTo>
                    <a:pt x="5454" y="5764"/>
                    <a:pt x="6740" y="2656"/>
                    <a:pt x="4918" y="846"/>
                  </a:cubicBezTo>
                  <a:cubicBezTo>
                    <a:pt x="4333" y="262"/>
                    <a:pt x="3613" y="0"/>
                    <a:pt x="2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0"/>
            <p:cNvSpPr/>
            <p:nvPr/>
          </p:nvSpPr>
          <p:spPr>
            <a:xfrm>
              <a:off x="6891925" y="2046500"/>
              <a:ext cx="168500" cy="144425"/>
            </a:xfrm>
            <a:custGeom>
              <a:rect b="b" l="l" r="r" t="t"/>
              <a:pathLst>
                <a:path extrusionOk="0" h="5777" w="6740">
                  <a:moveTo>
                    <a:pt x="3841" y="618"/>
                  </a:moveTo>
                  <a:cubicBezTo>
                    <a:pt x="5002" y="618"/>
                    <a:pt x="6120" y="1524"/>
                    <a:pt x="6120" y="2894"/>
                  </a:cubicBezTo>
                  <a:cubicBezTo>
                    <a:pt x="6120" y="4132"/>
                    <a:pt x="5108" y="5144"/>
                    <a:pt x="3858" y="5144"/>
                  </a:cubicBezTo>
                  <a:cubicBezTo>
                    <a:pt x="1846" y="5144"/>
                    <a:pt x="834" y="2716"/>
                    <a:pt x="2263" y="1287"/>
                  </a:cubicBezTo>
                  <a:cubicBezTo>
                    <a:pt x="2721" y="825"/>
                    <a:pt x="3286" y="618"/>
                    <a:pt x="3841" y="618"/>
                  </a:cubicBezTo>
                  <a:close/>
                  <a:moveTo>
                    <a:pt x="3858" y="1"/>
                  </a:moveTo>
                  <a:cubicBezTo>
                    <a:pt x="1286" y="1"/>
                    <a:pt x="0" y="3109"/>
                    <a:pt x="1822" y="4930"/>
                  </a:cubicBezTo>
                  <a:cubicBezTo>
                    <a:pt x="2407" y="5515"/>
                    <a:pt x="3127" y="5776"/>
                    <a:pt x="3833" y="5776"/>
                  </a:cubicBezTo>
                  <a:cubicBezTo>
                    <a:pt x="5315" y="5776"/>
                    <a:pt x="6739" y="4627"/>
                    <a:pt x="6739" y="2894"/>
                  </a:cubicBezTo>
                  <a:cubicBezTo>
                    <a:pt x="6739" y="1299"/>
                    <a:pt x="5453" y="13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0"/>
            <p:cNvSpPr/>
            <p:nvPr/>
          </p:nvSpPr>
          <p:spPr>
            <a:xfrm>
              <a:off x="6665700" y="1850050"/>
              <a:ext cx="454250" cy="371875"/>
            </a:xfrm>
            <a:custGeom>
              <a:rect b="b" l="l" r="r" t="t"/>
              <a:pathLst>
                <a:path extrusionOk="0" h="14875" w="18170">
                  <a:moveTo>
                    <a:pt x="9085" y="632"/>
                  </a:moveTo>
                  <a:cubicBezTo>
                    <a:pt x="12216" y="632"/>
                    <a:pt x="13776" y="4406"/>
                    <a:pt x="11562" y="6609"/>
                  </a:cubicBezTo>
                  <a:cubicBezTo>
                    <a:pt x="10849" y="7325"/>
                    <a:pt x="9973" y="7645"/>
                    <a:pt x="9113" y="7645"/>
                  </a:cubicBezTo>
                  <a:cubicBezTo>
                    <a:pt x="7313" y="7645"/>
                    <a:pt x="5585" y="6243"/>
                    <a:pt x="5585" y="4132"/>
                  </a:cubicBezTo>
                  <a:cubicBezTo>
                    <a:pt x="5585" y="2192"/>
                    <a:pt x="7156" y="632"/>
                    <a:pt x="9085" y="632"/>
                  </a:cubicBezTo>
                  <a:close/>
                  <a:moveTo>
                    <a:pt x="8537" y="8216"/>
                  </a:moveTo>
                  <a:lnTo>
                    <a:pt x="8537" y="8216"/>
                  </a:lnTo>
                  <a:cubicBezTo>
                    <a:pt x="8722" y="8240"/>
                    <a:pt x="8906" y="8252"/>
                    <a:pt x="9091" y="8252"/>
                  </a:cubicBezTo>
                  <a:cubicBezTo>
                    <a:pt x="9276" y="8252"/>
                    <a:pt x="9460" y="8240"/>
                    <a:pt x="9645" y="8216"/>
                  </a:cubicBezTo>
                  <a:lnTo>
                    <a:pt x="9645" y="8216"/>
                  </a:lnTo>
                  <a:cubicBezTo>
                    <a:pt x="9418" y="8514"/>
                    <a:pt x="9228" y="8835"/>
                    <a:pt x="9085" y="9169"/>
                  </a:cubicBezTo>
                  <a:cubicBezTo>
                    <a:pt x="8954" y="8835"/>
                    <a:pt x="8764" y="8514"/>
                    <a:pt x="8537" y="8216"/>
                  </a:cubicBezTo>
                  <a:close/>
                  <a:moveTo>
                    <a:pt x="12886" y="7233"/>
                  </a:moveTo>
                  <a:cubicBezTo>
                    <a:pt x="14690" y="7233"/>
                    <a:pt x="16419" y="8633"/>
                    <a:pt x="16419" y="10752"/>
                  </a:cubicBezTo>
                  <a:cubicBezTo>
                    <a:pt x="16419" y="12679"/>
                    <a:pt x="14851" y="14249"/>
                    <a:pt x="12913" y="14253"/>
                  </a:cubicBezTo>
                  <a:lnTo>
                    <a:pt x="12913" y="14253"/>
                  </a:lnTo>
                  <a:cubicBezTo>
                    <a:pt x="9785" y="14248"/>
                    <a:pt x="8229" y="10477"/>
                    <a:pt x="10430" y="8264"/>
                  </a:cubicBezTo>
                  <a:cubicBezTo>
                    <a:pt x="11146" y="7552"/>
                    <a:pt x="12024" y="7233"/>
                    <a:pt x="12886" y="7233"/>
                  </a:cubicBezTo>
                  <a:close/>
                  <a:moveTo>
                    <a:pt x="5254" y="7233"/>
                  </a:moveTo>
                  <a:cubicBezTo>
                    <a:pt x="7058" y="7233"/>
                    <a:pt x="8787" y="8633"/>
                    <a:pt x="8787" y="10752"/>
                  </a:cubicBezTo>
                  <a:cubicBezTo>
                    <a:pt x="8787" y="12681"/>
                    <a:pt x="7216" y="14253"/>
                    <a:pt x="5287" y="14253"/>
                  </a:cubicBezTo>
                  <a:cubicBezTo>
                    <a:pt x="2156" y="14253"/>
                    <a:pt x="596" y="10478"/>
                    <a:pt x="2799" y="8264"/>
                  </a:cubicBezTo>
                  <a:cubicBezTo>
                    <a:pt x="3514" y="7552"/>
                    <a:pt x="4393" y="7233"/>
                    <a:pt x="5254" y="7233"/>
                  </a:cubicBezTo>
                  <a:close/>
                  <a:moveTo>
                    <a:pt x="9085" y="1"/>
                  </a:moveTo>
                  <a:cubicBezTo>
                    <a:pt x="5656" y="1"/>
                    <a:pt x="3727" y="3942"/>
                    <a:pt x="5823" y="6656"/>
                  </a:cubicBezTo>
                  <a:cubicBezTo>
                    <a:pt x="5644" y="6633"/>
                    <a:pt x="5454" y="6621"/>
                    <a:pt x="5275" y="6621"/>
                  </a:cubicBezTo>
                  <a:cubicBezTo>
                    <a:pt x="1977" y="6621"/>
                    <a:pt x="1" y="10300"/>
                    <a:pt x="1846" y="13038"/>
                  </a:cubicBezTo>
                  <a:cubicBezTo>
                    <a:pt x="2673" y="14279"/>
                    <a:pt x="3972" y="14875"/>
                    <a:pt x="5264" y="14875"/>
                  </a:cubicBezTo>
                  <a:cubicBezTo>
                    <a:pt x="6837" y="14875"/>
                    <a:pt x="8399" y="13992"/>
                    <a:pt x="9085" y="12312"/>
                  </a:cubicBezTo>
                  <a:cubicBezTo>
                    <a:pt x="9778" y="13992"/>
                    <a:pt x="11343" y="14875"/>
                    <a:pt x="12917" y="14875"/>
                  </a:cubicBezTo>
                  <a:cubicBezTo>
                    <a:pt x="14210" y="14875"/>
                    <a:pt x="15509" y="14279"/>
                    <a:pt x="16336" y="13038"/>
                  </a:cubicBezTo>
                  <a:cubicBezTo>
                    <a:pt x="18170" y="10300"/>
                    <a:pt x="16205" y="6621"/>
                    <a:pt x="12907" y="6621"/>
                  </a:cubicBezTo>
                  <a:cubicBezTo>
                    <a:pt x="12716" y="6621"/>
                    <a:pt x="12538" y="6633"/>
                    <a:pt x="12359" y="6656"/>
                  </a:cubicBezTo>
                  <a:cubicBezTo>
                    <a:pt x="14455" y="3942"/>
                    <a:pt x="12526" y="1"/>
                    <a:pt x="9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0"/>
            <p:cNvSpPr/>
            <p:nvPr/>
          </p:nvSpPr>
          <p:spPr>
            <a:xfrm>
              <a:off x="6789825" y="2119150"/>
              <a:ext cx="15800" cy="15500"/>
            </a:xfrm>
            <a:custGeom>
              <a:rect b="b" l="l" r="r" t="t"/>
              <a:pathLst>
                <a:path extrusionOk="0" h="620" w="632">
                  <a:moveTo>
                    <a:pt x="322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488"/>
                    <a:pt x="143" y="619"/>
                    <a:pt x="322" y="619"/>
                  </a:cubicBezTo>
                  <a:cubicBezTo>
                    <a:pt x="489" y="619"/>
                    <a:pt x="632" y="476"/>
                    <a:pt x="632" y="310"/>
                  </a:cubicBezTo>
                  <a:cubicBezTo>
                    <a:pt x="632" y="143"/>
                    <a:pt x="48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0"/>
            <p:cNvSpPr/>
            <p:nvPr/>
          </p:nvSpPr>
          <p:spPr>
            <a:xfrm>
              <a:off x="6749325" y="2119100"/>
              <a:ext cx="33100" cy="15575"/>
            </a:xfrm>
            <a:custGeom>
              <a:rect b="b" l="l" r="r" t="t"/>
              <a:pathLst>
                <a:path extrusionOk="0" h="623" w="1324">
                  <a:moveTo>
                    <a:pt x="408" y="1"/>
                  </a:moveTo>
                  <a:cubicBezTo>
                    <a:pt x="0" y="1"/>
                    <a:pt x="0" y="623"/>
                    <a:pt x="408" y="623"/>
                  </a:cubicBezTo>
                  <a:cubicBezTo>
                    <a:pt x="419" y="623"/>
                    <a:pt x="430" y="622"/>
                    <a:pt x="442" y="621"/>
                  </a:cubicBezTo>
                  <a:lnTo>
                    <a:pt x="894" y="621"/>
                  </a:lnTo>
                  <a:cubicBezTo>
                    <a:pt x="905" y="622"/>
                    <a:pt x="916" y="623"/>
                    <a:pt x="927" y="623"/>
                  </a:cubicBezTo>
                  <a:cubicBezTo>
                    <a:pt x="1324" y="623"/>
                    <a:pt x="1324" y="1"/>
                    <a:pt x="927" y="1"/>
                  </a:cubicBezTo>
                  <a:cubicBezTo>
                    <a:pt x="916" y="1"/>
                    <a:pt x="905" y="1"/>
                    <a:pt x="894" y="2"/>
                  </a:cubicBezTo>
                  <a:lnTo>
                    <a:pt x="442" y="2"/>
                  </a:lnTo>
                  <a:cubicBezTo>
                    <a:pt x="430" y="1"/>
                    <a:pt x="419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0"/>
            <p:cNvSpPr/>
            <p:nvPr/>
          </p:nvSpPr>
          <p:spPr>
            <a:xfrm>
              <a:off x="6977950" y="2119150"/>
              <a:ext cx="18175" cy="15575"/>
            </a:xfrm>
            <a:custGeom>
              <a:rect b="b" l="l" r="r" t="t"/>
              <a:pathLst>
                <a:path extrusionOk="0" h="623" w="727">
                  <a:moveTo>
                    <a:pt x="417" y="0"/>
                  </a:moveTo>
                  <a:cubicBezTo>
                    <a:pt x="143" y="0"/>
                    <a:pt x="0" y="333"/>
                    <a:pt x="203" y="536"/>
                  </a:cubicBezTo>
                  <a:cubicBezTo>
                    <a:pt x="263" y="596"/>
                    <a:pt x="337" y="623"/>
                    <a:pt x="411" y="623"/>
                  </a:cubicBezTo>
                  <a:cubicBezTo>
                    <a:pt x="571" y="623"/>
                    <a:pt x="727" y="497"/>
                    <a:pt x="727" y="310"/>
                  </a:cubicBezTo>
                  <a:cubicBezTo>
                    <a:pt x="727" y="143"/>
                    <a:pt x="584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0"/>
            <p:cNvSpPr/>
            <p:nvPr/>
          </p:nvSpPr>
          <p:spPr>
            <a:xfrm>
              <a:off x="6940125" y="2119100"/>
              <a:ext cx="33100" cy="15575"/>
            </a:xfrm>
            <a:custGeom>
              <a:rect b="b" l="l" r="r" t="t"/>
              <a:pathLst>
                <a:path extrusionOk="0" h="623" w="1324">
                  <a:moveTo>
                    <a:pt x="397" y="1"/>
                  </a:moveTo>
                  <a:cubicBezTo>
                    <a:pt x="0" y="1"/>
                    <a:pt x="0" y="623"/>
                    <a:pt x="397" y="623"/>
                  </a:cubicBezTo>
                  <a:cubicBezTo>
                    <a:pt x="408" y="623"/>
                    <a:pt x="419" y="622"/>
                    <a:pt x="430" y="621"/>
                  </a:cubicBezTo>
                  <a:lnTo>
                    <a:pt x="894" y="621"/>
                  </a:lnTo>
                  <a:cubicBezTo>
                    <a:pt x="905" y="622"/>
                    <a:pt x="916" y="623"/>
                    <a:pt x="927" y="623"/>
                  </a:cubicBezTo>
                  <a:cubicBezTo>
                    <a:pt x="1324" y="623"/>
                    <a:pt x="1324" y="1"/>
                    <a:pt x="927" y="1"/>
                  </a:cubicBezTo>
                  <a:cubicBezTo>
                    <a:pt x="916" y="1"/>
                    <a:pt x="905" y="1"/>
                    <a:pt x="894" y="2"/>
                  </a:cubicBezTo>
                  <a:lnTo>
                    <a:pt x="430" y="2"/>
                  </a:ln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0"/>
            <p:cNvSpPr/>
            <p:nvPr/>
          </p:nvSpPr>
          <p:spPr>
            <a:xfrm>
              <a:off x="6882325" y="1953600"/>
              <a:ext cx="21825" cy="15850"/>
            </a:xfrm>
            <a:custGeom>
              <a:rect b="b" l="l" r="r" t="t"/>
              <a:pathLst>
                <a:path extrusionOk="0" h="634" w="873">
                  <a:moveTo>
                    <a:pt x="427" y="0"/>
                  </a:moveTo>
                  <a:cubicBezTo>
                    <a:pt x="176" y="0"/>
                    <a:pt x="0" y="322"/>
                    <a:pt x="206" y="538"/>
                  </a:cubicBezTo>
                  <a:cubicBezTo>
                    <a:pt x="265" y="598"/>
                    <a:pt x="349" y="633"/>
                    <a:pt x="432" y="633"/>
                  </a:cubicBezTo>
                  <a:cubicBezTo>
                    <a:pt x="777" y="633"/>
                    <a:pt x="872" y="157"/>
                    <a:pt x="551" y="26"/>
                  </a:cubicBezTo>
                  <a:cubicBezTo>
                    <a:pt x="509" y="8"/>
                    <a:pt x="467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0"/>
            <p:cNvSpPr/>
            <p:nvPr/>
          </p:nvSpPr>
          <p:spPr>
            <a:xfrm>
              <a:off x="6846075" y="1953650"/>
              <a:ext cx="30700" cy="15800"/>
            </a:xfrm>
            <a:custGeom>
              <a:rect b="b" l="l" r="r" t="t"/>
              <a:pathLst>
                <a:path extrusionOk="0" h="632" w="1228">
                  <a:moveTo>
                    <a:pt x="382" y="0"/>
                  </a:moveTo>
                  <a:cubicBezTo>
                    <a:pt x="1" y="36"/>
                    <a:pt x="1" y="596"/>
                    <a:pt x="382" y="631"/>
                  </a:cubicBezTo>
                  <a:lnTo>
                    <a:pt x="846" y="631"/>
                  </a:lnTo>
                  <a:cubicBezTo>
                    <a:pt x="1227" y="596"/>
                    <a:pt x="1227" y="36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71"/>
          <p:cNvSpPr txBox="1"/>
          <p:nvPr>
            <p:ph idx="1" type="body"/>
          </p:nvPr>
        </p:nvSpPr>
        <p:spPr>
          <a:xfrm>
            <a:off x="637200" y="1055238"/>
            <a:ext cx="51576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Splits large computations into smaller, manageable tiles that fit into the CPU cache for improved processing efficiency.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access time by utilizing the CPU cache, minimizing the slo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access to main memory.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Enhances performance by exploiting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spatial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locality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during computation.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Tiles are designed to keep necessary data in the cache during computation, avoiding frequent cache misses.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ghost cells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placeholders for neighboring tile data, ensuring smooth processing across boundaries.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paired with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DOALL parallelism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(independent parallel computation) within each tile for further speedup.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Optimized computation with reduced memory latency, better resource utilization, and faster execution times.</a:t>
            </a:r>
            <a:endParaRPr/>
          </a:p>
        </p:txBody>
      </p:sp>
      <p:sp>
        <p:nvSpPr>
          <p:cNvPr id="1333" name="Google Shape;1333;p71"/>
          <p:cNvSpPr txBox="1"/>
          <p:nvPr>
            <p:ph type="title"/>
          </p:nvPr>
        </p:nvSpPr>
        <p:spPr>
          <a:xfrm>
            <a:off x="637208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Tiling Cache Parallelism</a:t>
            </a:r>
            <a:endParaRPr/>
          </a:p>
        </p:txBody>
      </p:sp>
      <p:cxnSp>
        <p:nvCxnSpPr>
          <p:cNvPr id="1334" name="Google Shape;1334;p71"/>
          <p:cNvCxnSpPr/>
          <p:nvPr/>
        </p:nvCxnSpPr>
        <p:spPr>
          <a:xfrm>
            <a:off x="1138287" y="3991664"/>
            <a:ext cx="174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72"/>
          <p:cNvSpPr txBox="1"/>
          <p:nvPr>
            <p:ph idx="2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Tiling Cache Parallelism</a:t>
            </a:r>
            <a:endParaRPr/>
          </a:p>
        </p:txBody>
      </p:sp>
      <p:sp>
        <p:nvSpPr>
          <p:cNvPr id="1340" name="Google Shape;1340;p72"/>
          <p:cNvSpPr txBox="1"/>
          <p:nvPr/>
        </p:nvSpPr>
        <p:spPr>
          <a:xfrm>
            <a:off x="256825" y="1071550"/>
            <a:ext cx="779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is the code snippet for Tiling Cache Parallelism implementation of the Heat 3D Algorithm.</a:t>
            </a:r>
            <a:endParaRPr sz="1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41" name="Google Shape;134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850" y="1526700"/>
            <a:ext cx="3503346" cy="307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3"/>
          <p:cNvSpPr txBox="1"/>
          <p:nvPr>
            <p:ph idx="1" type="body"/>
          </p:nvPr>
        </p:nvSpPr>
        <p:spPr>
          <a:xfrm>
            <a:off x="637200" y="1055238"/>
            <a:ext cx="5157600" cy="32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technique for problems with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calculation dependencies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propagating in a wave-like direction.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 in the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wavefront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(ripple) are independent and can be calculated in parallel, improving execution time.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Dependencies exist only with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not within the same time step.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Wavefront computation doesn’t align directly with dependencies, requiring global synchronization for each step.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the wave propagates along the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diagonal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grid in one time step.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Diagonal planar slices of the cubic grid become the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wavefront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diagonal slice (wavefront) can be computed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independently in parallel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less efficient than ideal cases, this approach leverages parallelism effectively for significant time savings.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Accelerates computations by dividing the work across diagonal planes while respecting dependencies.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73"/>
          <p:cNvSpPr txBox="1"/>
          <p:nvPr>
            <p:ph type="title"/>
          </p:nvPr>
        </p:nvSpPr>
        <p:spPr>
          <a:xfrm>
            <a:off x="637208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Wavefront Parallelism</a:t>
            </a:r>
            <a:endParaRPr/>
          </a:p>
        </p:txBody>
      </p:sp>
      <p:cxnSp>
        <p:nvCxnSpPr>
          <p:cNvPr id="1348" name="Google Shape;1348;p73"/>
          <p:cNvCxnSpPr/>
          <p:nvPr/>
        </p:nvCxnSpPr>
        <p:spPr>
          <a:xfrm>
            <a:off x="1220487" y="4332214"/>
            <a:ext cx="174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74"/>
          <p:cNvSpPr txBox="1"/>
          <p:nvPr>
            <p:ph idx="2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Wavefront Parallelism</a:t>
            </a:r>
            <a:endParaRPr/>
          </a:p>
        </p:txBody>
      </p:sp>
      <p:sp>
        <p:nvSpPr>
          <p:cNvPr id="1354" name="Google Shape;1354;p74"/>
          <p:cNvSpPr txBox="1"/>
          <p:nvPr/>
        </p:nvSpPr>
        <p:spPr>
          <a:xfrm>
            <a:off x="266550" y="1081275"/>
            <a:ext cx="779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is the code snippet for Wavefront Parallelism implementation of the Heat 3D Algorithm.</a:t>
            </a:r>
            <a:endParaRPr sz="1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55" name="Google Shape;135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300" y="1527650"/>
            <a:ext cx="4367899" cy="338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75"/>
          <p:cNvSpPr txBox="1"/>
          <p:nvPr>
            <p:ph idx="1" type="body"/>
          </p:nvPr>
        </p:nvSpPr>
        <p:spPr>
          <a:xfrm>
            <a:off x="637200" y="1055238"/>
            <a:ext cx="51576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technique that optimizes for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Non-Uniform Memory Access (NUMA)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architecture, where memory access speed depends on proximity to the CPU.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memory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(on the same node as the CPU) is faster to access than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memory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(on a different node).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programs so CPUs primarily access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memory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reducing latency and improving performance.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the 3D grid into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subdomains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aligned with NUMA nodes.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subdomains to specific CPUs or thread groups within each NUMA node.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 subdomain data in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memory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minimize cross-node traffic.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Bind threads to CPUs within the same NUMA node to preserve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locality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ghost cells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subdomain boundaries, periodically updating them to handle cross-node dependencies while reducing remote memory access.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75"/>
          <p:cNvSpPr txBox="1"/>
          <p:nvPr>
            <p:ph type="title"/>
          </p:nvPr>
        </p:nvSpPr>
        <p:spPr>
          <a:xfrm>
            <a:off x="637208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NUMA Parallelism</a:t>
            </a:r>
            <a:endParaRPr/>
          </a:p>
        </p:txBody>
      </p:sp>
      <p:cxnSp>
        <p:nvCxnSpPr>
          <p:cNvPr id="1362" name="Google Shape;1362;p75"/>
          <p:cNvCxnSpPr/>
          <p:nvPr/>
        </p:nvCxnSpPr>
        <p:spPr>
          <a:xfrm>
            <a:off x="1220487" y="4332214"/>
            <a:ext cx="174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76"/>
          <p:cNvSpPr txBox="1"/>
          <p:nvPr>
            <p:ph idx="2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NUMA Parallelism</a:t>
            </a:r>
            <a:endParaRPr/>
          </a:p>
        </p:txBody>
      </p:sp>
      <p:sp>
        <p:nvSpPr>
          <p:cNvPr id="1368" name="Google Shape;1368;p76"/>
          <p:cNvSpPr txBox="1"/>
          <p:nvPr/>
        </p:nvSpPr>
        <p:spPr>
          <a:xfrm>
            <a:off x="266550" y="1004200"/>
            <a:ext cx="779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is the code snippet for NUMA Parallelism implementation of the Heat 3D Algorithm.</a:t>
            </a:r>
            <a:endParaRPr sz="1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69" name="Google Shape;136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63" y="2274100"/>
            <a:ext cx="3506225" cy="14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953" y="1477300"/>
            <a:ext cx="3569999" cy="30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59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Heat Conduction in 3D</a:t>
            </a:r>
            <a:endParaRPr/>
          </a:p>
        </p:txBody>
      </p:sp>
      <p:sp>
        <p:nvSpPr>
          <p:cNvPr id="1222" name="Google Shape;1222;p59"/>
          <p:cNvSpPr txBox="1"/>
          <p:nvPr>
            <p:ph idx="1" type="body"/>
          </p:nvPr>
        </p:nvSpPr>
        <p:spPr>
          <a:xfrm>
            <a:off x="858950" y="1114400"/>
            <a:ext cx="74262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Heat Diffusion Basics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heat equation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models the spread of heat in a 3D object over time: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T(x,y,z,t) : Temperature at a point at a time 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: Thermal diffusivity of a material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Heat flows from hotter regions to cooler regions, leading to a more uniform temperature distribution.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Discretization (Finite Difference Method)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3D space is divided into a 3D grid of points represented by coordinates (x,y,z)  to calculate the temperature at each point. This process is known as discretization.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Approximating the Derivatives: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the following finite difference approximation to approximate the derivatives.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are the temperatures at neighboring grid points along the x-axis.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is the distance between neighbouring points.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similar expressions for y and z axis as well.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Stepping (Forward Euler Method)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small time steps Δt to update the temperature.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3" name="Google Shape;122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825" y="1268800"/>
            <a:ext cx="1485975" cy="3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475" y="1766175"/>
            <a:ext cx="94120" cy="1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800" y="3316587"/>
            <a:ext cx="1617350" cy="2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2475" y="3477150"/>
            <a:ext cx="942875" cy="1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6205" y="3603850"/>
            <a:ext cx="179775" cy="1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26192" y="4488225"/>
            <a:ext cx="5969608" cy="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77"/>
          <p:cNvSpPr txBox="1"/>
          <p:nvPr>
            <p:ph idx="1" type="body"/>
          </p:nvPr>
        </p:nvSpPr>
        <p:spPr>
          <a:xfrm>
            <a:off x="637200" y="1055238"/>
            <a:ext cx="5157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parallelization technique that divides a large computational domain into smaller,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manageable subdomains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parallel processing.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subdomain is assigned to different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processors or threads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processed independently, improving performance.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the 3D grid into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sub-grids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enable parallel computation.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boundary cells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sub-grids to ensure continuity and avoid errors.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Synchronize sub-grid computations to maintain continuity across the entire domain.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ghost cells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sub-grid boundaries to simplify handling dependencies.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Periodically synchronize ghost cells to represent data from neighboring sub-grids.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accurate, efficient, and scalable computation for large scientific problems.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77"/>
          <p:cNvSpPr txBox="1"/>
          <p:nvPr>
            <p:ph type="title"/>
          </p:nvPr>
        </p:nvSpPr>
        <p:spPr>
          <a:xfrm>
            <a:off x="637208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Domain Decomposition Parallelism</a:t>
            </a:r>
            <a:endParaRPr/>
          </a:p>
        </p:txBody>
      </p:sp>
      <p:cxnSp>
        <p:nvCxnSpPr>
          <p:cNvPr id="1377" name="Google Shape;1377;p77"/>
          <p:cNvCxnSpPr/>
          <p:nvPr/>
        </p:nvCxnSpPr>
        <p:spPr>
          <a:xfrm>
            <a:off x="1173512" y="4156064"/>
            <a:ext cx="174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78"/>
          <p:cNvSpPr txBox="1"/>
          <p:nvPr>
            <p:ph idx="2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Domain Decomposition Parallelism</a:t>
            </a:r>
            <a:endParaRPr/>
          </a:p>
        </p:txBody>
      </p:sp>
      <p:sp>
        <p:nvSpPr>
          <p:cNvPr id="1383" name="Google Shape;1383;p78"/>
          <p:cNvSpPr txBox="1"/>
          <p:nvPr/>
        </p:nvSpPr>
        <p:spPr>
          <a:xfrm>
            <a:off x="266550" y="1392300"/>
            <a:ext cx="779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is the code snippet for Domain Decomposition Parallelism implementation of the Heat 3D Algorithm.</a:t>
            </a:r>
            <a:endParaRPr sz="1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84" name="Google Shape;138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50" y="1826725"/>
            <a:ext cx="3075649" cy="11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550" y="3096775"/>
            <a:ext cx="3075650" cy="17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3100" y="1761600"/>
            <a:ext cx="3819851" cy="299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79"/>
          <p:cNvSpPr txBox="1"/>
          <p:nvPr>
            <p:ph idx="2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PLOTS AND DATA</a:t>
            </a:r>
            <a:endParaRPr/>
          </a:p>
        </p:txBody>
      </p:sp>
      <p:sp>
        <p:nvSpPr>
          <p:cNvPr id="1392" name="Google Shape;1392;p79"/>
          <p:cNvSpPr txBox="1"/>
          <p:nvPr>
            <p:ph idx="4" type="title"/>
          </p:nvPr>
        </p:nvSpPr>
        <p:spPr>
          <a:xfrm>
            <a:off x="520625" y="1110575"/>
            <a:ext cx="6440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Data after running program under various cases: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</a:t>
            </a:r>
            <a:r>
              <a:rPr lang="de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parameters: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100 (Grid Size)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= 1000 (Initial Temperature)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</a:t>
            </a:r>
            <a:r>
              <a:rPr lang="de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0.01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Tile size = 4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 Source = 1000.0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3" name="Google Shape;139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539" y="2517575"/>
            <a:ext cx="6605075" cy="19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80"/>
          <p:cNvSpPr txBox="1"/>
          <p:nvPr>
            <p:ph idx="2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PLOTS AND DATA</a:t>
            </a:r>
            <a:endParaRPr/>
          </a:p>
        </p:txBody>
      </p:sp>
      <p:pic>
        <p:nvPicPr>
          <p:cNvPr id="1399" name="Google Shape;139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01" y="1101875"/>
            <a:ext cx="6972401" cy="36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81"/>
          <p:cNvSpPr txBox="1"/>
          <p:nvPr>
            <p:ph idx="2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PLOTS AND DATA</a:t>
            </a:r>
            <a:endParaRPr/>
          </a:p>
        </p:txBody>
      </p:sp>
      <p:pic>
        <p:nvPicPr>
          <p:cNvPr id="1405" name="Google Shape;140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238" y="1147275"/>
            <a:ext cx="6825674" cy="35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82"/>
          <p:cNvSpPr txBox="1"/>
          <p:nvPr>
            <p:ph idx="2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PLOTS AND DATA</a:t>
            </a:r>
            <a:endParaRPr/>
          </a:p>
        </p:txBody>
      </p:sp>
      <p:pic>
        <p:nvPicPr>
          <p:cNvPr id="1411" name="Google Shape;141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325" y="1068975"/>
            <a:ext cx="6772351" cy="36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83"/>
          <p:cNvSpPr txBox="1"/>
          <p:nvPr>
            <p:ph idx="2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References</a:t>
            </a:r>
            <a:endParaRPr/>
          </a:p>
        </p:txBody>
      </p:sp>
      <p:sp>
        <p:nvSpPr>
          <p:cNvPr id="1417" name="Google Shape;1417;p83"/>
          <p:cNvSpPr txBox="1"/>
          <p:nvPr>
            <p:ph idx="4" type="title"/>
          </p:nvPr>
        </p:nvSpPr>
        <p:spPr>
          <a:xfrm>
            <a:off x="933600" y="1651950"/>
            <a:ext cx="7276800" cy="1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14959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 sz="1511" u="sng">
                <a:solidFill>
                  <a:schemeClr val="hlink"/>
                </a:solidFill>
                <a:hlinkClick r:id="rId3"/>
              </a:rPr>
              <a:t>https://www.openmp.org/wp-content/uploads/openmp-examples-5.2.2-final.pdf</a:t>
            </a:r>
            <a:r>
              <a:rPr lang="de" sz="1511"/>
              <a:t> OpenMP and Parallelism Methods and Code Help) </a:t>
            </a:r>
            <a:endParaRPr sz="1511"/>
          </a:p>
          <a:p>
            <a:pPr indent="-314959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AutoNum type="arabicPeriod"/>
            </a:pPr>
            <a:r>
              <a:rPr lang="de" sz="1511" u="sng">
                <a:hlinkClick r:id="rId4"/>
              </a:rPr>
              <a:t>https://www.sciencedirect.com/science/article/pii/S0955799717306604 </a:t>
            </a:r>
            <a:endParaRPr sz="1511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" sz="1511"/>
              <a:t>(</a:t>
            </a:r>
            <a:r>
              <a:rPr lang="de" sz="1511">
                <a:uFill>
                  <a:noFill/>
                </a:uFill>
                <a:hlinkClick r:id="rId5"/>
              </a:rPr>
              <a:t>More about Heat3D algorithm and visualization)</a:t>
            </a:r>
            <a:endParaRPr sz="1511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60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Heat Conduction in 3D</a:t>
            </a:r>
            <a:endParaRPr/>
          </a:p>
        </p:txBody>
      </p:sp>
      <p:sp>
        <p:nvSpPr>
          <p:cNvPr id="1234" name="Google Shape;1234;p60"/>
          <p:cNvSpPr txBox="1"/>
          <p:nvPr>
            <p:ph idx="1" type="body"/>
          </p:nvPr>
        </p:nvSpPr>
        <p:spPr>
          <a:xfrm>
            <a:off x="858950" y="1114400"/>
            <a:ext cx="74262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Boundary Conditions: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Boundary conditions affect how heat flows at the edges of the object. These include: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Dirichlet boundary condition: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Specifying a fixed temperature at the boundaries.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Neumann boundary condition: 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that there is no heat flow across the boundaries (insulated boundaries).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Visualisation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It  helps in understanding how heat diffuses over time. We can use color maps or 3D plots to display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temperature distributions using tools like python and matplotlib.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Here's a code snippet that illustrates the iteration process over the x, y, z coordinates in a 3D grid for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the heat diffusion algorithm: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5" name="Google Shape;123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688" y="3337400"/>
            <a:ext cx="5150771" cy="14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61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Using </a:t>
            </a:r>
            <a:r>
              <a:rPr lang="de"/>
              <a:t>OpenMP</a:t>
            </a:r>
            <a:endParaRPr/>
          </a:p>
        </p:txBody>
      </p:sp>
      <p:sp>
        <p:nvSpPr>
          <p:cNvPr id="1241" name="Google Shape;1241;p61"/>
          <p:cNvSpPr txBox="1"/>
          <p:nvPr>
            <p:ph idx="1" type="body"/>
          </p:nvPr>
        </p:nvSpPr>
        <p:spPr>
          <a:xfrm>
            <a:off x="858950" y="1114400"/>
            <a:ext cx="74262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OpenMP?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OpenMP (Open Multi-Processing) is a library for parallel programming in C, C++, and Fortran, used for running tasks simultaneously on shared-memory systems. It enables parallelization with minimal changes to the original code..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use OpenMP?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execution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multiple cores, speeding up computation compared to sequential processing.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Ideal for large 3D grids, as OpenMP can update multiple cells simultaneously, significantly enhancing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performance.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concepts involved: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Directives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Commands like </a:t>
            </a:r>
            <a:r>
              <a:rPr lang="de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#pragma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C/C++ that specify regions of code to be parallelized.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Regions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Code blocks executed by multiple threads using </a:t>
            </a:r>
            <a:r>
              <a:rPr lang="de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#pragma omp parallel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DOALL Parallelism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Suitable for independent iterations such as grid updates (</a:t>
            </a:r>
            <a:r>
              <a:rPr lang="de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#pragma omp for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allowing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each grid cell's temperature calculation to run in parallel.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Sharing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Variables like grid data can be set as </a:t>
            </a:r>
            <a:r>
              <a:rPr lang="de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shared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be accessible by all threads.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62"/>
          <p:cNvSpPr txBox="1"/>
          <p:nvPr>
            <p:ph idx="2" type="title"/>
          </p:nvPr>
        </p:nvSpPr>
        <p:spPr>
          <a:xfrm>
            <a:off x="378625" y="2040750"/>
            <a:ext cx="6189600" cy="10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5700"/>
              <a:t>DOALL Parallelism</a:t>
            </a:r>
            <a:endParaRPr b="1" sz="5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63"/>
          <p:cNvSpPr txBox="1"/>
          <p:nvPr>
            <p:ph idx="1" type="body"/>
          </p:nvPr>
        </p:nvSpPr>
        <p:spPr>
          <a:xfrm>
            <a:off x="637200" y="1055238"/>
            <a:ext cx="5157600" cy="3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DOALL</a:t>
            </a:r>
            <a:r>
              <a:rPr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type of </a:t>
            </a:r>
            <a:r>
              <a:rPr b="1"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loop-level parallelism</a:t>
            </a:r>
            <a:r>
              <a:rPr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where every iteration of a loop is </a:t>
            </a:r>
            <a:r>
              <a:rPr b="1"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others, meaning they can all be executed in parallel without needing to wait for each other. This is ideal for algorithms where operations on each element in a data set can be performed independently.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3D heat diffusion algorithm: Each point in the grid at a given time step can be updated based on the temperatures of its neighboring points.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computation for each grid cell at a time step is independent of the updates to other cells because it relies only on the values from the </a:t>
            </a:r>
            <a:r>
              <a:rPr b="1"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 time step</a:t>
            </a:r>
            <a:r>
              <a:rPr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independence makes the algorithm suitable for DOALL parallelism, as each grid points temperature can be updated concurrently with others.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63"/>
          <p:cNvSpPr txBox="1"/>
          <p:nvPr>
            <p:ph type="title"/>
          </p:nvPr>
        </p:nvSpPr>
        <p:spPr>
          <a:xfrm>
            <a:off x="637208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is DOALL Parallelisation</a:t>
            </a:r>
            <a:endParaRPr/>
          </a:p>
        </p:txBody>
      </p:sp>
      <p:cxnSp>
        <p:nvCxnSpPr>
          <p:cNvPr id="1253" name="Google Shape;1253;p63"/>
          <p:cNvCxnSpPr/>
          <p:nvPr/>
        </p:nvCxnSpPr>
        <p:spPr>
          <a:xfrm>
            <a:off x="1232312" y="4603789"/>
            <a:ext cx="174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64"/>
          <p:cNvSpPr txBox="1"/>
          <p:nvPr>
            <p:ph idx="1" type="body"/>
          </p:nvPr>
        </p:nvSpPr>
        <p:spPr>
          <a:xfrm>
            <a:off x="637200" y="1055238"/>
            <a:ext cx="51576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Throughput : </a:t>
            </a:r>
            <a:r>
              <a:rPr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allowing each CPU core to process different cells simultaneously, we reduce overall computation time significantly.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 : </a:t>
            </a:r>
            <a:r>
              <a:rPr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the grid size grows, more threads can be added to handle additional cells, making DOALL highly scalable on multi-core systems.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Minimal Synchronization :</a:t>
            </a:r>
            <a:r>
              <a:rPr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Since each iteration is independent, </a:t>
            </a:r>
            <a:r>
              <a:rPr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there's</a:t>
            </a:r>
            <a:r>
              <a:rPr lang="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need for synchronization between threads within a single time step. Only after completing a full time step, the updated values are shared.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64"/>
          <p:cNvSpPr txBox="1"/>
          <p:nvPr>
            <p:ph type="title"/>
          </p:nvPr>
        </p:nvSpPr>
        <p:spPr>
          <a:xfrm>
            <a:off x="637208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Advantages of DOALL Parallelism</a:t>
            </a:r>
            <a:endParaRPr/>
          </a:p>
        </p:txBody>
      </p:sp>
      <p:cxnSp>
        <p:nvCxnSpPr>
          <p:cNvPr id="1260" name="Google Shape;1260;p64"/>
          <p:cNvCxnSpPr/>
          <p:nvPr/>
        </p:nvCxnSpPr>
        <p:spPr>
          <a:xfrm>
            <a:off x="1232312" y="4603789"/>
            <a:ext cx="174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65"/>
          <p:cNvSpPr txBox="1"/>
          <p:nvPr>
            <p:ph idx="2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Sequential Implementation</a:t>
            </a:r>
            <a:endParaRPr/>
          </a:p>
        </p:txBody>
      </p:sp>
      <p:pic>
        <p:nvPicPr>
          <p:cNvPr id="1266" name="Google Shape;126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825" y="1891000"/>
            <a:ext cx="5704849" cy="2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65"/>
          <p:cNvSpPr txBox="1"/>
          <p:nvPr/>
        </p:nvSpPr>
        <p:spPr>
          <a:xfrm>
            <a:off x="266550" y="1392300"/>
            <a:ext cx="779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</a:t>
            </a: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is the code snippet for the </a:t>
            </a: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sequential</a:t>
            </a: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implementation of of the </a:t>
            </a: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Heat 3D</a:t>
            </a: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Algorithm as we saw before.</a:t>
            </a:r>
            <a:endParaRPr sz="1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66"/>
          <p:cNvSpPr txBox="1"/>
          <p:nvPr>
            <p:ph idx="2" type="title"/>
          </p:nvPr>
        </p:nvSpPr>
        <p:spPr>
          <a:xfrm>
            <a:off x="223625" y="431500"/>
            <a:ext cx="789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Implementation using DOALL parallelism </a:t>
            </a:r>
            <a:endParaRPr/>
          </a:p>
        </p:txBody>
      </p:sp>
      <p:pic>
        <p:nvPicPr>
          <p:cNvPr id="1273" name="Google Shape;127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25" y="1991250"/>
            <a:ext cx="4843250" cy="274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66"/>
          <p:cNvSpPr txBox="1"/>
          <p:nvPr/>
        </p:nvSpPr>
        <p:spPr>
          <a:xfrm>
            <a:off x="249575" y="1052575"/>
            <a:ext cx="78456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 is a C program implementing the 3D Heat Diffusion algorithm using OpenMP with DOALL parallelism to process each point in the grid in parallel. To enable parallelism, well add OpenMP </a:t>
            </a:r>
            <a:r>
              <a:rPr lang="de" sz="1100">
                <a:solidFill>
                  <a:srgbClr val="38761D"/>
                </a:solidFill>
                <a:latin typeface="Titillium Web"/>
                <a:ea typeface="Titillium Web"/>
                <a:cs typeface="Titillium Web"/>
                <a:sym typeface="Titillium Web"/>
              </a:rPr>
              <a:t>#pragma omp parallel </a:t>
            </a:r>
            <a:r>
              <a:rPr lang="de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to update each cell in parallel. This allows each core to update a part of the grid at the same time</a:t>
            </a:r>
            <a:endParaRPr sz="11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uttgarter Weindorf by Slidesgo">
  <a:themeElements>
    <a:clrScheme name="Simple Light">
      <a:dk1>
        <a:srgbClr val="020304"/>
      </a:dk1>
      <a:lt1>
        <a:srgbClr val="FFFFFF"/>
      </a:lt1>
      <a:dk2>
        <a:srgbClr val="666056"/>
      </a:dk2>
      <a:lt2>
        <a:srgbClr val="DBB083"/>
      </a:lt2>
      <a:accent1>
        <a:srgbClr val="020304"/>
      </a:accent1>
      <a:accent2>
        <a:srgbClr val="9E9D9D"/>
      </a:accent2>
      <a:accent3>
        <a:srgbClr val="DBB083"/>
      </a:accent3>
      <a:accent4>
        <a:srgbClr val="E4CCB3"/>
      </a:accent4>
      <a:accent5>
        <a:srgbClr val="9E2020"/>
      </a:accent5>
      <a:accent6>
        <a:srgbClr val="FFFFFF"/>
      </a:accent6>
      <a:hlink>
        <a:srgbClr val="6660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