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61" r:id="rId3"/>
    <p:sldId id="262" r:id="rId4"/>
    <p:sldId id="270" r:id="rId5"/>
    <p:sldId id="263" r:id="rId6"/>
    <p:sldId id="271" r:id="rId7"/>
    <p:sldId id="267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74" d="100"/>
          <a:sy n="74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68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898702"/>
            <a:ext cx="13009640" cy="5808646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542" y="2457907"/>
            <a:ext cx="13005720" cy="4706293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950042" y="1846682"/>
            <a:ext cx="1404518" cy="14045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9974682" y="2744013"/>
            <a:ext cx="728269" cy="72826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975360" y="5852160"/>
            <a:ext cx="1729638" cy="172963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84326" y="3147160"/>
            <a:ext cx="11275162" cy="3134157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6827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802880"/>
            <a:ext cx="9103360" cy="94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0046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844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50240" y="923341"/>
            <a:ext cx="11704320" cy="14175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600960"/>
            <a:ext cx="11704320" cy="6437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795114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74" y="8220829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587277" y="802396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2289536" y="7412736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8023962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857638" y="390596"/>
            <a:ext cx="2496922" cy="8062976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999322" cy="81019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4909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2092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50240" y="2561946"/>
            <a:ext cx="11704320" cy="6437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1613287" y="94935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210137" y="192471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606891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Freeform 6"/>
          <p:cNvSpPr/>
          <p:nvPr/>
        </p:nvSpPr>
        <p:spPr bwMode="invGray">
          <a:xfrm>
            <a:off x="-74" y="0"/>
            <a:ext cx="13004800" cy="643737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1470234" y="5475021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1080089" y="6450381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429159" y="5462016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25600" y="7295694"/>
            <a:ext cx="10364826" cy="1937173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5689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625600" y="6294323"/>
            <a:ext cx="10364826" cy="10143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3004800" cy="27440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Freeform 8"/>
          <p:cNvSpPr/>
          <p:nvPr/>
        </p:nvSpPr>
        <p:spPr bwMode="invGray">
          <a:xfrm>
            <a:off x="-543" y="325120"/>
            <a:ext cx="13005342" cy="2004907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11821363" y="143053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754970" y="247091"/>
            <a:ext cx="520192" cy="52019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299111" y="1326490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625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665985"/>
            <a:ext cx="5743787" cy="6436925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2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732378"/>
            <a:ext cx="5746045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732378"/>
            <a:ext cx="5748302" cy="5253939"/>
          </a:xfrm>
          <a:prstGeom prst="rect">
            <a:avLst/>
          </a:prstGeo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1704320" y="1430528"/>
            <a:ext cx="871322" cy="871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1" name="Oval 10"/>
          <p:cNvSpPr/>
          <p:nvPr/>
        </p:nvSpPr>
        <p:spPr bwMode="gray">
          <a:xfrm>
            <a:off x="10950041" y="1378509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403149" y="1118413"/>
            <a:ext cx="1417523" cy="141752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50240" y="2665984"/>
            <a:ext cx="5746045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606259" y="2665984"/>
            <a:ext cx="5748302" cy="90988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413" b="1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32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3014215" cy="18230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74" y="-2804"/>
            <a:ext cx="13004874" cy="1556154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7" name="Oval 6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Oval 7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9254" y="1157427"/>
            <a:ext cx="11704320" cy="16256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spcBef>
                <a:spcPct val="0"/>
              </a:spcBef>
              <a:buNone/>
              <a:defRPr lang="en-US" sz="512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74" y="-2804"/>
            <a:ext cx="13014289" cy="1825842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1483239" y="546202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9" name="Oval 8"/>
          <p:cNvSpPr/>
          <p:nvPr/>
        </p:nvSpPr>
        <p:spPr bwMode="gray">
          <a:xfrm>
            <a:off x="10663936" y="611225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0" name="Oval 9"/>
          <p:cNvSpPr/>
          <p:nvPr/>
        </p:nvSpPr>
        <p:spPr bwMode="gray">
          <a:xfrm>
            <a:off x="299110" y="299110"/>
            <a:ext cx="1183437" cy="1183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7345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87474" y="388338"/>
            <a:ext cx="11067085" cy="1352499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lang="en-US" sz="3413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877" y="1950720"/>
            <a:ext cx="7270044" cy="6762496"/>
          </a:xfrm>
          <a:prstGeom prst="rect">
            <a:avLst/>
          </a:prstGeo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470" y="1937715"/>
            <a:ext cx="3654349" cy="6775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0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477760" y="1404518"/>
            <a:ext cx="5305958" cy="1131418"/>
          </a:xfrm>
        </p:spPr>
        <p:txBody>
          <a:bodyPr anchor="b"/>
          <a:lstStyle>
            <a:lvl1pPr algn="l">
              <a:defRPr sz="2844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54279" y="1729639"/>
            <a:ext cx="6606438" cy="660643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3770" y="2704998"/>
            <a:ext cx="5279949" cy="24969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480" y="9298432"/>
            <a:ext cx="3034453" cy="351130"/>
          </a:xfrm>
        </p:spPr>
        <p:txBody>
          <a:bodyPr/>
          <a:lstStyle/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4115415" y="4106958"/>
            <a:ext cx="9801412" cy="1570580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4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753600" y="5527040"/>
            <a:ext cx="1079398" cy="107939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2" name="Oval 11"/>
          <p:cNvSpPr/>
          <p:nvPr/>
        </p:nvSpPr>
        <p:spPr bwMode="gray">
          <a:xfrm>
            <a:off x="8232038" y="6502400"/>
            <a:ext cx="546202" cy="54620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13" name="Oval 12"/>
          <p:cNvSpPr/>
          <p:nvPr/>
        </p:nvSpPr>
        <p:spPr bwMode="gray">
          <a:xfrm>
            <a:off x="1729638" y="546202"/>
            <a:ext cx="1040384" cy="104038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31908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3017879" cy="26483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8" name="Freeform 7"/>
          <p:cNvSpPr/>
          <p:nvPr/>
        </p:nvSpPr>
        <p:spPr bwMode="invGray">
          <a:xfrm>
            <a:off x="-74" y="0"/>
            <a:ext cx="13017879" cy="2106505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50240" y="0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298432"/>
            <a:ext cx="4118187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298432"/>
            <a:ext cx="3034453" cy="35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  <p:sldLayoutId id="2147483704" r:id="rId13"/>
  </p:sldLayoutIdLst>
  <p:txStyles>
    <p:titleStyle>
      <a:lvl1pPr algn="ctr" defTabSz="1300460" rtl="0" eaLnBrk="1" latinLnBrk="1" hangingPunct="1">
        <a:spcBef>
          <a:spcPct val="0"/>
        </a:spcBef>
        <a:buNone/>
        <a:defRPr lang="en-US" sz="512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7672" indent="-487672" algn="l" defTabSz="130046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455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3982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3413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844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937782" y="3734278"/>
            <a:ext cx="11054080" cy="2090702"/>
          </a:xfrm>
          <a:prstGeom prst="rect">
            <a:avLst/>
          </a:prstGeom>
        </p:spPr>
        <p:txBody>
          <a:bodyPr/>
          <a:lstStyle/>
          <a:p>
            <a:pPr defTabSz="457200">
              <a:defRPr sz="5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dirty="0" err="1"/>
              <a:t>프로젝트</a:t>
            </a:r>
            <a:r>
              <a:rPr sz="6000" dirty="0"/>
              <a:t> </a:t>
            </a:r>
            <a:r>
              <a:rPr sz="6000" err="1"/>
              <a:t>WhereIM</a:t>
            </a:r>
            <a:r>
              <a:rPr sz="6000"/>
              <a:t> </a:t>
            </a:r>
            <a:r>
              <a:rPr lang="en-US" sz="6000" smtClean="0"/>
              <a:t>UI</a:t>
            </a:r>
            <a:r>
              <a:rPr sz="6000" smtClean="0"/>
              <a:t>발표</a:t>
            </a:r>
            <a:r>
              <a:rPr sz="6000" dirty="0"/>
              <a:t/>
            </a:r>
            <a:br>
              <a:rPr sz="6000" dirty="0"/>
            </a:br>
            <a:r>
              <a:rPr sz="6000" dirty="0"/>
              <a:t>(</a:t>
            </a:r>
            <a:r>
              <a:rPr sz="6000" dirty="0" err="1"/>
              <a:t>위치기반</a:t>
            </a:r>
            <a:r>
              <a:rPr sz="6000" dirty="0"/>
              <a:t> SNS </a:t>
            </a:r>
            <a:r>
              <a:rPr sz="6000" dirty="0" err="1"/>
              <a:t>플랫폼</a:t>
            </a:r>
            <a:r>
              <a:rPr sz="6000" dirty="0"/>
              <a:t>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 b="1" dirty="0" err="1"/>
              <a:t>WhoIM</a:t>
            </a:r>
            <a:r>
              <a:rPr sz="2500" b="1" dirty="0"/>
              <a:t> </a:t>
            </a:r>
            <a:r>
              <a:rPr sz="2500" b="1" dirty="0" smtClean="0"/>
              <a:t>TEAM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500" b="1" dirty="0" smtClean="0">
                <a:solidFill>
                  <a:schemeClr val="tx1"/>
                </a:solidFill>
              </a:rPr>
              <a:t>허성문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최예찬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최수용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김창석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한승주 </a:t>
            </a:r>
          </a:p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fullsizeoutput_30d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rcRect t="11174" b="111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</a:endParaRPr>
          </a:p>
          <a:p>
            <a:pPr defTabSz="502412">
              <a:defRPr sz="5160"/>
            </a:pPr>
            <a:endParaRPr dirty="0">
              <a:solidFill>
                <a:schemeClr val="tx1"/>
              </a:solidFill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r>
              <a:rPr sz="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및 </a:t>
            </a: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기존 </a:t>
            </a:r>
            <a:r>
              <a:rPr lang="en-US" altLang="ko-KR" b="1" dirty="0"/>
              <a:t>SNS</a:t>
            </a:r>
            <a:r>
              <a:rPr lang="ko-KR" altLang="en-US" b="1" dirty="0"/>
              <a:t>와 같은</a:t>
            </a:r>
          </a:p>
          <a:p>
            <a:r>
              <a:rPr lang="ko-KR" altLang="en-US" b="1" dirty="0"/>
              <a:t>회원제를 </a:t>
            </a:r>
            <a:r>
              <a:rPr lang="ko-KR" altLang="en-US" b="1" dirty="0" smtClean="0"/>
              <a:t>도입하여 </a:t>
            </a:r>
            <a:r>
              <a:rPr lang="ko-KR" altLang="en-US" b="1" dirty="0"/>
              <a:t>운영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fullsizeoutput_30f.jpe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rcRect t="11174" b="1117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en-US" altLang="ko-KR"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Stampline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사용자가 서있는 위치에서</a:t>
            </a:r>
            <a:br>
              <a:rPr lang="ko-KR" altLang="en-US" b="1" dirty="0"/>
            </a:br>
            <a:r>
              <a:rPr lang="ko-KR" altLang="en-US" b="1" dirty="0"/>
              <a:t>작성되어 있는 글을</a:t>
            </a:r>
            <a:br>
              <a:rPr lang="ko-KR" altLang="en-US" b="1" dirty="0"/>
            </a:br>
            <a:r>
              <a:rPr lang="ko-KR" altLang="en-US" b="1" dirty="0"/>
              <a:t>확인 가능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글쓰기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자기 자신의 위치에서</a:t>
            </a:r>
            <a:endParaRPr lang="en-US" altLang="ko-KR" b="1" dirty="0" smtClean="0"/>
          </a:p>
          <a:p>
            <a:r>
              <a:rPr lang="ko-KR" altLang="en-US" b="1" dirty="0" smtClean="0"/>
              <a:t>글을 작성 하는 기능</a:t>
            </a:r>
            <a:endParaRPr b="1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4" b="11174"/>
          <a:stretch>
            <a:fillRect/>
          </a:stretch>
        </p:blipFill>
        <p:spPr>
          <a:xfrm>
            <a:off x="6718300" y="724929"/>
            <a:ext cx="5334000" cy="8242300"/>
          </a:xfrm>
        </p:spPr>
      </p:pic>
    </p:spTree>
    <p:extLst>
      <p:ext uri="{BB962C8B-B14F-4D97-AF65-F5344CB8AC3E}">
        <p14:creationId xmlns:p14="http://schemas.microsoft.com/office/powerpoint/2010/main" val="2106833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</a:t>
            </a:r>
            <a:r>
              <a:rPr sz="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프로필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52500" y="5599134"/>
            <a:ext cx="5334000" cy="3405166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특정 게시자가 올린 글들을</a:t>
            </a:r>
            <a:br>
              <a:rPr lang="ko-KR" altLang="en-US" b="1" dirty="0"/>
            </a:br>
            <a:r>
              <a:rPr lang="ko-KR" altLang="en-US" b="1" dirty="0"/>
              <a:t>지도상의 위치로 보여줌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9164"/>
          <a:stretch/>
        </p:blipFill>
        <p:spPr>
          <a:xfrm>
            <a:off x="6718301" y="827900"/>
            <a:ext cx="5335200" cy="824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endParaRPr sz="6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  <a:r>
              <a:rPr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</a:t>
            </a:r>
            <a: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7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502412">
              <a:defRPr sz="5160"/>
            </a:pPr>
            <a:r>
              <a:rPr lang="ko-KR" altLang="en-US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비밀이야</a:t>
            </a:r>
            <a:endParaRPr sz="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52500" y="5511452"/>
            <a:ext cx="5334000" cy="3492848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사용자의 특정한 위치</a:t>
            </a:r>
            <a:endParaRPr lang="en-US" altLang="ko-KR" b="1" dirty="0" smtClean="0"/>
          </a:p>
          <a:p>
            <a:r>
              <a:rPr lang="ko-KR" altLang="en-US" b="1" dirty="0" smtClean="0"/>
              <a:t>범위에 접근시 </a:t>
            </a:r>
            <a:endParaRPr lang="en-US" altLang="ko-KR" b="1" dirty="0" smtClean="0"/>
          </a:p>
          <a:p>
            <a:r>
              <a:rPr lang="ko-KR" altLang="en-US" b="1" dirty="0" smtClean="0"/>
              <a:t>다른 사용자의 특정</a:t>
            </a:r>
            <a:endParaRPr lang="en-US" altLang="ko-KR" b="1" dirty="0" smtClean="0"/>
          </a:p>
          <a:p>
            <a:r>
              <a:rPr lang="ko-KR" altLang="en-US" b="1" dirty="0" smtClean="0"/>
              <a:t>위치 </a:t>
            </a:r>
            <a:r>
              <a:rPr lang="ko-KR" altLang="en-US" b="1" dirty="0" smtClean="0"/>
              <a:t>게시글을</a:t>
            </a:r>
            <a:endParaRPr lang="en-US" altLang="ko-KR" b="1" dirty="0" smtClean="0"/>
          </a:p>
          <a:p>
            <a:r>
              <a:rPr lang="ko-KR" altLang="en-US" b="1" dirty="0" smtClean="0"/>
              <a:t>볼 수 있는 기능</a:t>
            </a:r>
            <a:endParaRPr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12" y="2926306"/>
            <a:ext cx="6427101" cy="517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3172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3220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– </a:t>
            </a:r>
            <a:r>
              <a:rPr lang="en-US" altLang="ko-KR" b="1" dirty="0" err="1"/>
              <a:t>WhoIM</a:t>
            </a:r>
            <a:endParaRPr lang="en-US" altLang="ko-KR" b="1" dirty="0"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4"/>
          </p:nvPr>
        </p:nvSpPr>
        <p:spPr>
          <a:xfrm>
            <a:off x="1430638" y="4254500"/>
            <a:ext cx="10464800" cy="1015663"/>
          </a:xfrm>
          <a:prstGeom prst="rect">
            <a:avLst/>
          </a:prstGeom>
        </p:spPr>
        <p:txBody>
          <a:bodyPr/>
          <a:lstStyle/>
          <a:p>
            <a:r>
              <a:rPr lang="ko-KR" altLang="en-US" sz="6000" b="1" dirty="0"/>
              <a:t>“감사합니다”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67</Words>
  <Application>Microsoft Macintosh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Apple SD 산돌고딕 Neo 볼드체</vt:lpstr>
      <vt:lpstr>Apple SD 산돌고딕 Neo 옅은체</vt:lpstr>
      <vt:lpstr>Arial</vt:lpstr>
      <vt:lpstr>Helvetica</vt:lpstr>
      <vt:lpstr>Helvetica Neue</vt:lpstr>
      <vt:lpstr>Tahoma</vt:lpstr>
      <vt:lpstr>Wingdings</vt:lpstr>
      <vt:lpstr>New_Natural01</vt:lpstr>
      <vt:lpstr>프로젝트 WhereIM UI발표 (위치기반 SNS 플랫폼)</vt:lpstr>
      <vt:lpstr>  기능 설명  로그인 및 회원가입</vt:lpstr>
      <vt:lpstr>  기능 설명  Stampline</vt:lpstr>
      <vt:lpstr>  기능 설명  글쓰기</vt:lpstr>
      <vt:lpstr>  기능 설명  개인 프로필</vt:lpstr>
      <vt:lpstr>  기능 설명  비밀이야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WhereIM 기획발표 (위치기반 SNS 플랫폼)</dc:title>
  <cp:lastModifiedBy>최수용</cp:lastModifiedBy>
  <cp:revision>20</cp:revision>
  <dcterms:modified xsi:type="dcterms:W3CDTF">2017-03-17T05:20:13Z</dcterms:modified>
</cp:coreProperties>
</file>