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74" r:id="rId9"/>
    <p:sldId id="270" r:id="rId10"/>
    <p:sldId id="273" r:id="rId11"/>
    <p:sldId id="264" r:id="rId12"/>
    <p:sldId id="268" r:id="rId13"/>
    <p:sldId id="269" r:id="rId14"/>
    <p:sldId id="267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5" autoAdjust="0"/>
    <p:restoredTop sz="91834"/>
  </p:normalViewPr>
  <p:slideViewPr>
    <p:cSldViewPr snapToGrid="0" snapToObjects="1">
      <p:cViewPr varScale="1">
        <p:scale>
          <a:sx n="72" d="100"/>
          <a:sy n="72" d="100"/>
        </p:scale>
        <p:origin x="24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E7B0B-C4EB-7646-A73C-9246CFEB4379}" type="doc">
      <dgm:prSet loTypeId="urn:microsoft.com/office/officeart/2008/layout/BendingPictureCaption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E56280A-5323-884E-87F8-C1E08D51B355}">
      <dgm:prSet phldrT="[텍스트]"/>
      <dgm:spPr/>
      <dgm:t>
        <a:bodyPr/>
        <a:lstStyle/>
        <a:p>
          <a:pPr latinLnBrk="1"/>
          <a:r>
            <a:rPr lang="en-US" altLang="ko-KR" dirty="0"/>
            <a:t>Android</a:t>
          </a:r>
          <a:endParaRPr lang="ko-KR" altLang="en-US" dirty="0"/>
        </a:p>
      </dgm:t>
    </dgm:pt>
    <dgm:pt modelId="{5D12A6F2-9EB0-8C40-902A-50DBA241D8C5}" type="parTrans" cxnId="{67200FF4-CD67-204F-A7DB-55CBF5EE007C}">
      <dgm:prSet/>
      <dgm:spPr/>
      <dgm:t>
        <a:bodyPr/>
        <a:lstStyle/>
        <a:p>
          <a:pPr latinLnBrk="1"/>
          <a:endParaRPr lang="ko-KR" altLang="en-US"/>
        </a:p>
      </dgm:t>
    </dgm:pt>
    <dgm:pt modelId="{761A8D40-BB88-974C-8BFC-C9CA1E34EE47}" type="sibTrans" cxnId="{67200FF4-CD67-204F-A7DB-55CBF5EE007C}">
      <dgm:prSet/>
      <dgm:spPr/>
      <dgm:t>
        <a:bodyPr/>
        <a:lstStyle/>
        <a:p>
          <a:pPr latinLnBrk="1"/>
          <a:endParaRPr lang="ko-KR" altLang="en-US"/>
        </a:p>
      </dgm:t>
    </dgm:pt>
    <dgm:pt modelId="{A1CD9C81-BE0D-7746-95BA-4491EB59C5A2}">
      <dgm:prSet phldrT="[텍스트]"/>
      <dgm:spPr/>
      <dgm:t>
        <a:bodyPr/>
        <a:lstStyle/>
        <a:p>
          <a:pPr latinLnBrk="1"/>
          <a:r>
            <a:rPr lang="en-US" altLang="ko-KR" dirty="0"/>
            <a:t>JSP</a:t>
          </a:r>
          <a:endParaRPr lang="ko-KR" altLang="en-US" dirty="0"/>
        </a:p>
      </dgm:t>
    </dgm:pt>
    <dgm:pt modelId="{4E7C0A4F-F0DB-A24E-995A-26905072801D}" type="parTrans" cxnId="{6D58A26D-7A40-B54A-B078-81E0199F260C}">
      <dgm:prSet/>
      <dgm:spPr/>
      <dgm:t>
        <a:bodyPr/>
        <a:lstStyle/>
        <a:p>
          <a:pPr latinLnBrk="1"/>
          <a:endParaRPr lang="ko-KR" altLang="en-US"/>
        </a:p>
      </dgm:t>
    </dgm:pt>
    <dgm:pt modelId="{BCBA53FD-E51F-9049-AE78-4150B7EAA459}" type="sibTrans" cxnId="{6D58A26D-7A40-B54A-B078-81E0199F260C}">
      <dgm:prSet/>
      <dgm:spPr/>
      <dgm:t>
        <a:bodyPr/>
        <a:lstStyle/>
        <a:p>
          <a:pPr latinLnBrk="1"/>
          <a:endParaRPr lang="ko-KR" altLang="en-US"/>
        </a:p>
      </dgm:t>
    </dgm:pt>
    <dgm:pt modelId="{EBCE1635-655B-4A4E-B6DC-7116EC59C443}">
      <dgm:prSet/>
      <dgm:spPr/>
      <dgm:t>
        <a:bodyPr/>
        <a:lstStyle/>
        <a:p>
          <a:pPr latinLnBrk="1"/>
          <a:r>
            <a:rPr lang="en-US" altLang="ko-KR" dirty="0"/>
            <a:t>MySQL</a:t>
          </a:r>
          <a:endParaRPr lang="ko-KR" altLang="en-US" dirty="0"/>
        </a:p>
      </dgm:t>
    </dgm:pt>
    <dgm:pt modelId="{086EF751-93DC-CB42-9D01-CC47BD822AE5}" type="parTrans" cxnId="{8B494F82-3BA4-254C-94E8-620D18829DAF}">
      <dgm:prSet/>
      <dgm:spPr/>
      <dgm:t>
        <a:bodyPr/>
        <a:lstStyle/>
        <a:p>
          <a:pPr latinLnBrk="1"/>
          <a:endParaRPr lang="ko-KR" altLang="en-US"/>
        </a:p>
      </dgm:t>
    </dgm:pt>
    <dgm:pt modelId="{20EF213B-EAC4-4A42-BB8B-93284F71794F}" type="sibTrans" cxnId="{8B494F82-3BA4-254C-94E8-620D18829DAF}">
      <dgm:prSet/>
      <dgm:spPr/>
      <dgm:t>
        <a:bodyPr/>
        <a:lstStyle/>
        <a:p>
          <a:pPr latinLnBrk="1"/>
          <a:endParaRPr lang="ko-KR" altLang="en-US"/>
        </a:p>
      </dgm:t>
    </dgm:pt>
    <dgm:pt modelId="{1C01784F-8FAF-454F-9BA9-AEE3E46CFADA}" type="pres">
      <dgm:prSet presAssocID="{CF0E7B0B-C4EB-7646-A73C-9246CFEB4379}" presName="diagram" presStyleCnt="0">
        <dgm:presLayoutVars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A1689B-D99A-C64E-A6C0-48642ED2A708}" type="pres">
      <dgm:prSet presAssocID="{1E56280A-5323-884E-87F8-C1E08D51B355}" presName="composite" presStyleCnt="0"/>
      <dgm:spPr/>
    </dgm:pt>
    <dgm:pt modelId="{A97BB019-A499-A642-BA57-FBD4A6F460EB}" type="pres">
      <dgm:prSet presAssocID="{1E56280A-5323-884E-87F8-C1E08D51B355}" presName="Image" presStyleLbl="bgShp" presStyleIdx="0" presStyleCnt="3" custLinFactNeighborY="1199"/>
      <dgm:spPr/>
    </dgm:pt>
    <dgm:pt modelId="{60CE63F9-E6CE-0E47-B649-55BC3C709E48}" type="pres">
      <dgm:prSet presAssocID="{1E56280A-5323-884E-87F8-C1E08D51B355}" presName="Parent" presStyleLbl="node0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5E9CC7-003A-384B-9998-553CF56C813B}" type="pres">
      <dgm:prSet presAssocID="{761A8D40-BB88-974C-8BFC-C9CA1E34EE47}" presName="sibTrans" presStyleCnt="0"/>
      <dgm:spPr/>
    </dgm:pt>
    <dgm:pt modelId="{F0D3BD81-47BD-3848-9FA5-C532D33A1913}" type="pres">
      <dgm:prSet presAssocID="{A1CD9C81-BE0D-7746-95BA-4491EB59C5A2}" presName="composite" presStyleCnt="0"/>
      <dgm:spPr/>
    </dgm:pt>
    <dgm:pt modelId="{33D8B9BD-83EA-674A-90AD-CFC4700E3BA9}" type="pres">
      <dgm:prSet presAssocID="{A1CD9C81-BE0D-7746-95BA-4491EB59C5A2}" presName="Image" presStyleLbl="bgShp" presStyleIdx="1" presStyleCnt="3"/>
      <dgm:spPr/>
    </dgm:pt>
    <dgm:pt modelId="{36505580-48A4-4049-8BEE-EAAA61754C97}" type="pres">
      <dgm:prSet presAssocID="{A1CD9C81-BE0D-7746-95BA-4491EB59C5A2}" presName="Parent" presStyleLbl="node0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F739C8-2139-664D-8838-69768E0108A1}" type="pres">
      <dgm:prSet presAssocID="{BCBA53FD-E51F-9049-AE78-4150B7EAA459}" presName="sibTrans" presStyleCnt="0"/>
      <dgm:spPr/>
    </dgm:pt>
    <dgm:pt modelId="{620C1D60-A26F-D045-983B-5F088C830916}" type="pres">
      <dgm:prSet presAssocID="{EBCE1635-655B-4A4E-B6DC-7116EC59C443}" presName="composite" presStyleCnt="0"/>
      <dgm:spPr/>
    </dgm:pt>
    <dgm:pt modelId="{6377CF0E-1733-3C40-AD00-0A97E1685277}" type="pres">
      <dgm:prSet presAssocID="{EBCE1635-655B-4A4E-B6DC-7116EC59C443}" presName="Image" presStyleLbl="bgShp" presStyleIdx="2" presStyleCnt="3" custLinFactNeighborX="-2510" custLinFactNeighborY="1199"/>
      <dgm:spPr/>
    </dgm:pt>
    <dgm:pt modelId="{8935D86A-2F42-C34D-886E-A7D2E80AA8E7}" type="pres">
      <dgm:prSet presAssocID="{EBCE1635-655B-4A4E-B6DC-7116EC59C443}" presName="Parent" presStyleLbl="node0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9FC440C-6650-5A4F-BBE1-FF7547C36CAD}" type="presOf" srcId="{1E56280A-5323-884E-87F8-C1E08D51B355}" destId="{60CE63F9-E6CE-0E47-B649-55BC3C709E48}" srcOrd="0" destOrd="0" presId="urn:microsoft.com/office/officeart/2008/layout/BendingPictureCaption"/>
    <dgm:cxn modelId="{8B494F82-3BA4-254C-94E8-620D18829DAF}" srcId="{CF0E7B0B-C4EB-7646-A73C-9246CFEB4379}" destId="{EBCE1635-655B-4A4E-B6DC-7116EC59C443}" srcOrd="2" destOrd="0" parTransId="{086EF751-93DC-CB42-9D01-CC47BD822AE5}" sibTransId="{20EF213B-EAC4-4A42-BB8B-93284F71794F}"/>
    <dgm:cxn modelId="{BE322479-B58B-2441-8747-B760F6094AEB}" type="presOf" srcId="{EBCE1635-655B-4A4E-B6DC-7116EC59C443}" destId="{8935D86A-2F42-C34D-886E-A7D2E80AA8E7}" srcOrd="0" destOrd="0" presId="urn:microsoft.com/office/officeart/2008/layout/BendingPictureCaption"/>
    <dgm:cxn modelId="{588F424A-7252-154A-B409-167E90AFA564}" type="presOf" srcId="{A1CD9C81-BE0D-7746-95BA-4491EB59C5A2}" destId="{36505580-48A4-4049-8BEE-EAAA61754C97}" srcOrd="0" destOrd="0" presId="urn:microsoft.com/office/officeart/2008/layout/BendingPictureCaption"/>
    <dgm:cxn modelId="{67200FF4-CD67-204F-A7DB-55CBF5EE007C}" srcId="{CF0E7B0B-C4EB-7646-A73C-9246CFEB4379}" destId="{1E56280A-5323-884E-87F8-C1E08D51B355}" srcOrd="0" destOrd="0" parTransId="{5D12A6F2-9EB0-8C40-902A-50DBA241D8C5}" sibTransId="{761A8D40-BB88-974C-8BFC-C9CA1E34EE47}"/>
    <dgm:cxn modelId="{6D58A26D-7A40-B54A-B078-81E0199F260C}" srcId="{CF0E7B0B-C4EB-7646-A73C-9246CFEB4379}" destId="{A1CD9C81-BE0D-7746-95BA-4491EB59C5A2}" srcOrd="1" destOrd="0" parTransId="{4E7C0A4F-F0DB-A24E-995A-26905072801D}" sibTransId="{BCBA53FD-E51F-9049-AE78-4150B7EAA459}"/>
    <dgm:cxn modelId="{6269C79E-F2FA-CC47-8B21-6C04F6D0D147}" type="presOf" srcId="{CF0E7B0B-C4EB-7646-A73C-9246CFEB4379}" destId="{1C01784F-8FAF-454F-9BA9-AEE3E46CFADA}" srcOrd="0" destOrd="0" presId="urn:microsoft.com/office/officeart/2008/layout/BendingPictureCaption"/>
    <dgm:cxn modelId="{FAFE5C27-3B40-E04E-85FC-58551EA1D8B6}" type="presParOf" srcId="{1C01784F-8FAF-454F-9BA9-AEE3E46CFADA}" destId="{C0A1689B-D99A-C64E-A6C0-48642ED2A708}" srcOrd="0" destOrd="0" presId="urn:microsoft.com/office/officeart/2008/layout/BendingPictureCaption"/>
    <dgm:cxn modelId="{DAB3C9E2-BE13-FB40-96B6-DEEB52836ED9}" type="presParOf" srcId="{C0A1689B-D99A-C64E-A6C0-48642ED2A708}" destId="{A97BB019-A499-A642-BA57-FBD4A6F460EB}" srcOrd="0" destOrd="0" presId="urn:microsoft.com/office/officeart/2008/layout/BendingPictureCaption"/>
    <dgm:cxn modelId="{CF433325-A4B1-EF46-B3D7-78F97AD29535}" type="presParOf" srcId="{C0A1689B-D99A-C64E-A6C0-48642ED2A708}" destId="{60CE63F9-E6CE-0E47-B649-55BC3C709E48}" srcOrd="1" destOrd="0" presId="urn:microsoft.com/office/officeart/2008/layout/BendingPictureCaption"/>
    <dgm:cxn modelId="{3EE2DCC7-4A82-0446-AC99-D58AE9AC7E52}" type="presParOf" srcId="{1C01784F-8FAF-454F-9BA9-AEE3E46CFADA}" destId="{EB5E9CC7-003A-384B-9998-553CF56C813B}" srcOrd="1" destOrd="0" presId="urn:microsoft.com/office/officeart/2008/layout/BendingPictureCaption"/>
    <dgm:cxn modelId="{F86C0FC0-95B7-8340-A7AA-1029959E6459}" type="presParOf" srcId="{1C01784F-8FAF-454F-9BA9-AEE3E46CFADA}" destId="{F0D3BD81-47BD-3848-9FA5-C532D33A1913}" srcOrd="2" destOrd="0" presId="urn:microsoft.com/office/officeart/2008/layout/BendingPictureCaption"/>
    <dgm:cxn modelId="{2813C465-4254-6A4E-A66D-30FEC49E5A6D}" type="presParOf" srcId="{F0D3BD81-47BD-3848-9FA5-C532D33A1913}" destId="{33D8B9BD-83EA-674A-90AD-CFC4700E3BA9}" srcOrd="0" destOrd="0" presId="urn:microsoft.com/office/officeart/2008/layout/BendingPictureCaption"/>
    <dgm:cxn modelId="{D28CF687-B2BD-4C4B-8276-1D7AFEB6A08A}" type="presParOf" srcId="{F0D3BD81-47BD-3848-9FA5-C532D33A1913}" destId="{36505580-48A4-4049-8BEE-EAAA61754C97}" srcOrd="1" destOrd="0" presId="urn:microsoft.com/office/officeart/2008/layout/BendingPictureCaption"/>
    <dgm:cxn modelId="{01812078-4F1F-A749-8370-A403B778A4EA}" type="presParOf" srcId="{1C01784F-8FAF-454F-9BA9-AEE3E46CFADA}" destId="{9FF739C8-2139-664D-8838-69768E0108A1}" srcOrd="3" destOrd="0" presId="urn:microsoft.com/office/officeart/2008/layout/BendingPictureCaption"/>
    <dgm:cxn modelId="{9AD955EA-07E4-554D-B6DD-9DA5FA8DF46F}" type="presParOf" srcId="{1C01784F-8FAF-454F-9BA9-AEE3E46CFADA}" destId="{620C1D60-A26F-D045-983B-5F088C830916}" srcOrd="4" destOrd="0" presId="urn:microsoft.com/office/officeart/2008/layout/BendingPictureCaption"/>
    <dgm:cxn modelId="{CF37985B-6F54-C84B-9E68-35C196791755}" type="presParOf" srcId="{620C1D60-A26F-D045-983B-5F088C830916}" destId="{6377CF0E-1733-3C40-AD00-0A97E1685277}" srcOrd="0" destOrd="0" presId="urn:microsoft.com/office/officeart/2008/layout/BendingPictureCaption"/>
    <dgm:cxn modelId="{99FBF7CE-966C-5B4F-9876-B1727F46CFB0}" type="presParOf" srcId="{620C1D60-A26F-D045-983B-5F088C830916}" destId="{8935D86A-2F42-C34D-886E-A7D2E80AA8E7}" srcOrd="1" destOrd="0" presId="urn:microsoft.com/office/officeart/2008/layout/BendingPictureCaption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CAA538-006C-3742-BB84-A67A970F0A2A}" type="doc">
      <dgm:prSet loTypeId="urn:microsoft.com/office/officeart/2005/8/layout/arrow2" loCatId="" qsTypeId="urn:microsoft.com/office/officeart/2005/8/quickstyle/3d2" qsCatId="3D" csTypeId="urn:microsoft.com/office/officeart/2005/8/colors/accent1_2" csCatId="accent1" phldr="1"/>
      <dgm:spPr/>
    </dgm:pt>
    <dgm:pt modelId="{26185E36-5107-E84A-B325-7D245196F65C}">
      <dgm:prSet phldrT="[텍스트]"/>
      <dgm:spPr/>
      <dgm:t>
        <a:bodyPr/>
        <a:lstStyle/>
        <a:p>
          <a:pPr latinLnBrk="1"/>
          <a:r>
            <a:rPr lang="en-US" altLang="ko-KR" b="1" dirty="0"/>
            <a:t>1</a:t>
          </a:r>
          <a:r>
            <a:rPr lang="ko-KR" altLang="en-US" b="1" dirty="0"/>
            <a:t> </a:t>
          </a:r>
          <a:r>
            <a:rPr lang="en-US" altLang="ko-KR" b="1" dirty="0"/>
            <a:t>~</a:t>
          </a:r>
          <a:r>
            <a:rPr lang="ko-KR" altLang="en-US" b="1" dirty="0"/>
            <a:t> </a:t>
          </a:r>
          <a:r>
            <a:rPr lang="en-US" altLang="ko-KR" b="1" dirty="0"/>
            <a:t>3</a:t>
          </a:r>
          <a:r>
            <a:rPr lang="ko-KR" altLang="en-US" b="1" dirty="0"/>
            <a:t>주차</a:t>
          </a:r>
        </a:p>
        <a:p>
          <a:pPr latinLnBrk="1"/>
          <a:r>
            <a:rPr lang="ko-KR" altLang="en-US" b="1" dirty="0"/>
            <a:t>프로젝트 설계 및</a:t>
          </a:r>
        </a:p>
        <a:p>
          <a:pPr latinLnBrk="1"/>
          <a:r>
            <a:rPr lang="ko-KR" altLang="en-US" b="1" dirty="0"/>
            <a:t>개발환경 구축</a:t>
          </a:r>
        </a:p>
      </dgm:t>
    </dgm:pt>
    <dgm:pt modelId="{112B7AC4-B9DF-B543-96FD-D27F72C0E96D}" type="parTrans" cxnId="{9E96C034-6493-974F-9201-011D330E8D1F}">
      <dgm:prSet/>
      <dgm:spPr/>
      <dgm:t>
        <a:bodyPr/>
        <a:lstStyle/>
        <a:p>
          <a:pPr latinLnBrk="1"/>
          <a:endParaRPr lang="ko-KR" altLang="en-US" b="1"/>
        </a:p>
      </dgm:t>
    </dgm:pt>
    <dgm:pt modelId="{8786EACA-51E2-514A-B11A-847379E35AFE}" type="sibTrans" cxnId="{9E96C034-6493-974F-9201-011D330E8D1F}">
      <dgm:prSet/>
      <dgm:spPr/>
      <dgm:t>
        <a:bodyPr/>
        <a:lstStyle/>
        <a:p>
          <a:pPr latinLnBrk="1"/>
          <a:endParaRPr lang="ko-KR" altLang="en-US" b="1"/>
        </a:p>
      </dgm:t>
    </dgm:pt>
    <dgm:pt modelId="{9EFE0613-FF74-624E-B061-0BD0345D26EB}">
      <dgm:prSet phldrT="[텍스트]" phldr="1"/>
      <dgm:spPr/>
      <dgm:t>
        <a:bodyPr/>
        <a:lstStyle/>
        <a:p>
          <a:pPr latinLnBrk="1"/>
          <a:endParaRPr lang="ko-KR" altLang="en-US" b="1" dirty="0"/>
        </a:p>
      </dgm:t>
    </dgm:pt>
    <dgm:pt modelId="{F94AB64C-68C6-7C48-9446-72CD2AD45A98}" type="parTrans" cxnId="{B898C63D-430B-9A4F-9608-BAD599076E33}">
      <dgm:prSet/>
      <dgm:spPr/>
      <dgm:t>
        <a:bodyPr/>
        <a:lstStyle/>
        <a:p>
          <a:pPr latinLnBrk="1"/>
          <a:endParaRPr lang="ko-KR" altLang="en-US" b="1"/>
        </a:p>
      </dgm:t>
    </dgm:pt>
    <dgm:pt modelId="{B470D1A1-326D-1949-9C80-36209388CDFA}" type="sibTrans" cxnId="{B898C63D-430B-9A4F-9608-BAD599076E33}">
      <dgm:prSet/>
      <dgm:spPr/>
      <dgm:t>
        <a:bodyPr/>
        <a:lstStyle/>
        <a:p>
          <a:pPr latinLnBrk="1"/>
          <a:endParaRPr lang="ko-KR" altLang="en-US" b="1"/>
        </a:p>
      </dgm:t>
    </dgm:pt>
    <dgm:pt modelId="{3E31BEED-C48F-604D-B717-F07F176BCCA3}">
      <dgm:prSet/>
      <dgm:spPr/>
      <dgm:t>
        <a:bodyPr/>
        <a:lstStyle/>
        <a:p>
          <a:pPr latinLnBrk="1"/>
          <a:r>
            <a:rPr lang="en-US" altLang="ko-KR" b="1" dirty="0"/>
            <a:t>4</a:t>
          </a:r>
          <a:r>
            <a:rPr lang="ko-KR" altLang="en-US" b="1" dirty="0"/>
            <a:t> </a:t>
          </a:r>
          <a:r>
            <a:rPr lang="en-US" altLang="ko-KR" b="1" dirty="0"/>
            <a:t>~</a:t>
          </a:r>
          <a:r>
            <a:rPr lang="ko-KR" altLang="en-US" b="1" dirty="0"/>
            <a:t> </a:t>
          </a:r>
          <a:r>
            <a:rPr lang="en-US" altLang="ko-KR" b="1" dirty="0"/>
            <a:t>6</a:t>
          </a:r>
          <a:r>
            <a:rPr lang="ko-KR" altLang="en-US" b="1" dirty="0"/>
            <a:t>주차</a:t>
          </a:r>
        </a:p>
        <a:p>
          <a:pPr latinLnBrk="1"/>
          <a:r>
            <a:rPr lang="en-US" altLang="ko-KR" b="1" dirty="0"/>
            <a:t>DB</a:t>
          </a:r>
          <a:r>
            <a:rPr lang="ko-KR" altLang="en-US" b="1" dirty="0"/>
            <a:t> 및 서버 구축</a:t>
          </a:r>
        </a:p>
        <a:p>
          <a:pPr latinLnBrk="1"/>
          <a:r>
            <a:rPr lang="ko-KR" altLang="en-US" b="1" dirty="0"/>
            <a:t>안드로이드 앱   </a:t>
          </a:r>
          <a:r>
            <a:rPr lang="en-US" altLang="ko-KR" b="1" dirty="0"/>
            <a:t>UI</a:t>
          </a:r>
          <a:r>
            <a:rPr lang="ko-KR" altLang="en-US" b="1" dirty="0"/>
            <a:t> 개발</a:t>
          </a:r>
        </a:p>
      </dgm:t>
    </dgm:pt>
    <dgm:pt modelId="{1319EFB3-A95B-2C48-9EE9-DFEB99902C53}" type="parTrans" cxnId="{862910F0-98D8-2041-A9A0-C9ABB86392FA}">
      <dgm:prSet/>
      <dgm:spPr/>
      <dgm:t>
        <a:bodyPr/>
        <a:lstStyle/>
        <a:p>
          <a:pPr latinLnBrk="1"/>
          <a:endParaRPr lang="ko-KR" altLang="en-US" b="1"/>
        </a:p>
      </dgm:t>
    </dgm:pt>
    <dgm:pt modelId="{19DCBD7D-B3B8-3A47-8F49-F0184206C1A0}" type="sibTrans" cxnId="{862910F0-98D8-2041-A9A0-C9ABB86392FA}">
      <dgm:prSet/>
      <dgm:spPr/>
      <dgm:t>
        <a:bodyPr/>
        <a:lstStyle/>
        <a:p>
          <a:pPr latinLnBrk="1"/>
          <a:endParaRPr lang="ko-KR" altLang="en-US" b="1"/>
        </a:p>
      </dgm:t>
    </dgm:pt>
    <dgm:pt modelId="{EA28EA59-2802-D849-AA42-45A0B2759D6A}">
      <dgm:prSet/>
      <dgm:spPr/>
      <dgm:t>
        <a:bodyPr/>
        <a:lstStyle/>
        <a:p>
          <a:pPr latinLnBrk="1"/>
          <a:r>
            <a:rPr lang="en-US" altLang="ko-KR" b="1" dirty="0"/>
            <a:t>7</a:t>
          </a:r>
          <a:r>
            <a:rPr lang="ko-KR" altLang="en-US" b="1" dirty="0"/>
            <a:t> </a:t>
          </a:r>
          <a:r>
            <a:rPr lang="en-US" altLang="ko-KR" b="1" dirty="0"/>
            <a:t>~</a:t>
          </a:r>
          <a:r>
            <a:rPr lang="ko-KR" altLang="en-US" b="1" dirty="0"/>
            <a:t> </a:t>
          </a:r>
          <a:r>
            <a:rPr lang="en-US" altLang="ko-KR" b="1" dirty="0"/>
            <a:t>9</a:t>
          </a:r>
          <a:r>
            <a:rPr lang="ko-KR" altLang="en-US" b="1" dirty="0"/>
            <a:t>주차</a:t>
          </a:r>
        </a:p>
        <a:p>
          <a:pPr latinLnBrk="1"/>
          <a:r>
            <a:rPr lang="ko-KR" altLang="en-US" b="1" dirty="0"/>
            <a:t>안드로이드  앱</a:t>
          </a:r>
          <a:endParaRPr lang="en-US" altLang="ko-KR" b="1" dirty="0"/>
        </a:p>
        <a:p>
          <a:pPr latinLnBrk="1"/>
          <a:r>
            <a:rPr lang="ko-KR" altLang="en-US" b="1" dirty="0"/>
            <a:t>내부 개발</a:t>
          </a:r>
        </a:p>
        <a:p>
          <a:pPr latinLnBrk="1"/>
          <a:r>
            <a:rPr lang="ko-KR" altLang="en-US" b="1" dirty="0"/>
            <a:t>웹 개발</a:t>
          </a:r>
        </a:p>
      </dgm:t>
    </dgm:pt>
    <dgm:pt modelId="{119D0AD6-1F60-CF48-B06B-22E507B44A7B}" type="parTrans" cxnId="{5FA0BBAE-DB2E-854D-90A1-81A3193D9602}">
      <dgm:prSet/>
      <dgm:spPr/>
      <dgm:t>
        <a:bodyPr/>
        <a:lstStyle/>
        <a:p>
          <a:pPr latinLnBrk="1"/>
          <a:endParaRPr lang="ko-KR" altLang="en-US" b="1"/>
        </a:p>
      </dgm:t>
    </dgm:pt>
    <dgm:pt modelId="{B521A8CD-DA32-474C-8741-58D5D0FE0DD7}" type="sibTrans" cxnId="{5FA0BBAE-DB2E-854D-90A1-81A3193D9602}">
      <dgm:prSet/>
      <dgm:spPr/>
      <dgm:t>
        <a:bodyPr/>
        <a:lstStyle/>
        <a:p>
          <a:pPr latinLnBrk="1"/>
          <a:endParaRPr lang="ko-KR" altLang="en-US" b="1"/>
        </a:p>
      </dgm:t>
    </dgm:pt>
    <dgm:pt modelId="{19F01E0D-AE46-904A-8BDC-03A1CA848F1B}">
      <dgm:prSet/>
      <dgm:spPr/>
      <dgm:t>
        <a:bodyPr/>
        <a:lstStyle/>
        <a:p>
          <a:pPr latinLnBrk="1"/>
          <a:endParaRPr lang="ko-KR" altLang="en-US" b="1" dirty="0"/>
        </a:p>
      </dgm:t>
    </dgm:pt>
    <dgm:pt modelId="{CA41DD74-BC01-8D49-A3FD-C7C82352F20A}" type="parTrans" cxnId="{5250CAA1-3A8F-B945-9A69-B2B2187198B4}">
      <dgm:prSet/>
      <dgm:spPr/>
      <dgm:t>
        <a:bodyPr/>
        <a:lstStyle/>
        <a:p>
          <a:pPr latinLnBrk="1"/>
          <a:endParaRPr lang="ko-KR" altLang="en-US" b="1"/>
        </a:p>
      </dgm:t>
    </dgm:pt>
    <dgm:pt modelId="{BCA9AE78-AA52-144C-965B-60091DD7CC06}" type="sibTrans" cxnId="{5250CAA1-3A8F-B945-9A69-B2B2187198B4}">
      <dgm:prSet/>
      <dgm:spPr/>
      <dgm:t>
        <a:bodyPr/>
        <a:lstStyle/>
        <a:p>
          <a:pPr latinLnBrk="1"/>
          <a:endParaRPr lang="ko-KR" altLang="en-US" b="1"/>
        </a:p>
      </dgm:t>
    </dgm:pt>
    <dgm:pt modelId="{45D0A6FA-48CD-1748-AE74-F59FE39C34C7}">
      <dgm:prSet/>
      <dgm:spPr/>
      <dgm:t>
        <a:bodyPr/>
        <a:lstStyle/>
        <a:p>
          <a:pPr latinLnBrk="1"/>
          <a:r>
            <a:rPr lang="en-US" altLang="ko-KR" b="1" dirty="0"/>
            <a:t>9</a:t>
          </a:r>
          <a:r>
            <a:rPr lang="ko-KR" altLang="en-US" b="1" dirty="0"/>
            <a:t> </a:t>
          </a:r>
          <a:r>
            <a:rPr lang="en-US" altLang="ko-KR" b="1" dirty="0"/>
            <a:t>~</a:t>
          </a:r>
          <a:r>
            <a:rPr lang="ko-KR" altLang="en-US" b="1" dirty="0"/>
            <a:t> </a:t>
          </a:r>
          <a:r>
            <a:rPr lang="en-US" altLang="ko-KR" b="1" dirty="0"/>
            <a:t>11</a:t>
          </a:r>
          <a:r>
            <a:rPr lang="ko-KR" altLang="en-US" b="1" dirty="0"/>
            <a:t>주차</a:t>
          </a:r>
        </a:p>
        <a:p>
          <a:pPr latinLnBrk="1"/>
          <a:r>
            <a:rPr lang="ko-KR" altLang="en-US" b="1" dirty="0"/>
            <a:t>기존 작업 마무리</a:t>
          </a:r>
        </a:p>
        <a:p>
          <a:pPr latinLnBrk="1"/>
          <a:r>
            <a:rPr lang="en-US" altLang="ko-KR" b="1" dirty="0"/>
            <a:t>UI</a:t>
          </a:r>
          <a:r>
            <a:rPr lang="ko-KR" altLang="en-US" b="1" dirty="0"/>
            <a:t> 상세 수정</a:t>
          </a:r>
        </a:p>
      </dgm:t>
    </dgm:pt>
    <dgm:pt modelId="{B0644E95-AAE7-0D48-82A2-F8A5F97E9E78}" type="parTrans" cxnId="{F9017944-A5DE-0340-8538-305D24B631BD}">
      <dgm:prSet/>
      <dgm:spPr/>
      <dgm:t>
        <a:bodyPr/>
        <a:lstStyle/>
        <a:p>
          <a:pPr latinLnBrk="1"/>
          <a:endParaRPr lang="ko-KR" altLang="en-US" b="1"/>
        </a:p>
      </dgm:t>
    </dgm:pt>
    <dgm:pt modelId="{9CA73072-6E56-E84E-94B0-9497E49F86E1}" type="sibTrans" cxnId="{F9017944-A5DE-0340-8538-305D24B631BD}">
      <dgm:prSet/>
      <dgm:spPr/>
      <dgm:t>
        <a:bodyPr/>
        <a:lstStyle/>
        <a:p>
          <a:pPr latinLnBrk="1"/>
          <a:endParaRPr lang="ko-KR" altLang="en-US" b="1"/>
        </a:p>
      </dgm:t>
    </dgm:pt>
    <dgm:pt modelId="{F9521DE3-9DF1-7845-997B-167E9D482F9E}">
      <dgm:prSet/>
      <dgm:spPr/>
      <dgm:t>
        <a:bodyPr/>
        <a:lstStyle/>
        <a:p>
          <a:pPr latinLnBrk="1"/>
          <a:r>
            <a:rPr lang="en-US" altLang="ko-KR" b="1" dirty="0"/>
            <a:t>12</a:t>
          </a:r>
          <a:r>
            <a:rPr lang="ko-KR" altLang="en-US" b="1" dirty="0"/>
            <a:t>주차 </a:t>
          </a:r>
          <a:r>
            <a:rPr lang="en-US" altLang="ko-KR" b="1" dirty="0"/>
            <a:t>~</a:t>
          </a:r>
          <a:endParaRPr lang="ko-KR" altLang="en-US" b="1" dirty="0"/>
        </a:p>
        <a:p>
          <a:pPr latinLnBrk="1"/>
          <a:r>
            <a:rPr lang="ko-KR" altLang="en-US" b="1" dirty="0"/>
            <a:t>디버깅 및 테스트</a:t>
          </a:r>
        </a:p>
      </dgm:t>
    </dgm:pt>
    <dgm:pt modelId="{6B726BCC-E77D-654B-B44A-78C49E508716}" type="parTrans" cxnId="{9F2B9500-7ED8-5C49-875F-1DC49222757F}">
      <dgm:prSet/>
      <dgm:spPr/>
      <dgm:t>
        <a:bodyPr/>
        <a:lstStyle/>
        <a:p>
          <a:pPr latinLnBrk="1"/>
          <a:endParaRPr lang="ko-KR" altLang="en-US" b="1"/>
        </a:p>
      </dgm:t>
    </dgm:pt>
    <dgm:pt modelId="{CC8014CB-3BDF-7142-A77A-13AD144778F9}" type="sibTrans" cxnId="{9F2B9500-7ED8-5C49-875F-1DC49222757F}">
      <dgm:prSet/>
      <dgm:spPr/>
      <dgm:t>
        <a:bodyPr/>
        <a:lstStyle/>
        <a:p>
          <a:pPr latinLnBrk="1"/>
          <a:endParaRPr lang="ko-KR" altLang="en-US" b="1"/>
        </a:p>
      </dgm:t>
    </dgm:pt>
    <dgm:pt modelId="{F7759E01-238F-C44D-BB5F-1F8CF42E139B}" type="pres">
      <dgm:prSet presAssocID="{4CCAA538-006C-3742-BB84-A67A970F0A2A}" presName="arrowDiagram" presStyleCnt="0">
        <dgm:presLayoutVars>
          <dgm:chMax val="5"/>
          <dgm:dir/>
          <dgm:resizeHandles val="exact"/>
        </dgm:presLayoutVars>
      </dgm:prSet>
      <dgm:spPr/>
    </dgm:pt>
    <dgm:pt modelId="{3FB093A8-55F1-D641-91CC-8E068B53DA89}" type="pres">
      <dgm:prSet presAssocID="{4CCAA538-006C-3742-BB84-A67A970F0A2A}" presName="arrow" presStyleLbl="bgShp" presStyleIdx="0" presStyleCnt="1"/>
      <dgm:spPr/>
    </dgm:pt>
    <dgm:pt modelId="{26029533-C9A6-A54A-85A3-9FF0C66D1591}" type="pres">
      <dgm:prSet presAssocID="{4CCAA538-006C-3742-BB84-A67A970F0A2A}" presName="arrowDiagram5" presStyleCnt="0"/>
      <dgm:spPr/>
    </dgm:pt>
    <dgm:pt modelId="{744927CF-E511-DE4C-ABFD-7B2F5DD330CE}" type="pres">
      <dgm:prSet presAssocID="{26185E36-5107-E84A-B325-7D245196F65C}" presName="bullet5a" presStyleLbl="node1" presStyleIdx="0" presStyleCnt="5"/>
      <dgm:spPr/>
    </dgm:pt>
    <dgm:pt modelId="{E012631A-B92F-BB43-827B-D3AA07B73C59}" type="pres">
      <dgm:prSet presAssocID="{26185E36-5107-E84A-B325-7D245196F65C}" presName="textBox5a" presStyleLbl="revTx" presStyleIdx="0" presStyleCnt="5" custScaleX="140265" custLinFactNeighborX="12585" custLinFactNeighborY="1400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A7F8B8-7969-9F40-ABB9-2E0CF972C80F}" type="pres">
      <dgm:prSet presAssocID="{3E31BEED-C48F-604D-B717-F07F176BCCA3}" presName="bullet5b" presStyleLbl="node1" presStyleIdx="1" presStyleCnt="5"/>
      <dgm:spPr/>
    </dgm:pt>
    <dgm:pt modelId="{EA8524D0-A0A4-1640-A2C0-46E67DC36C72}" type="pres">
      <dgm:prSet presAssocID="{3E31BEED-C48F-604D-B717-F07F176BCCA3}" presName="textBox5b" presStyleLbl="revTx" presStyleIdx="1" presStyleCnt="5" custLinFactNeighborX="6398" custLinFactNeighborY="795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05F28D-89DC-004C-8A96-D169089393F8}" type="pres">
      <dgm:prSet presAssocID="{EA28EA59-2802-D849-AA42-45A0B2759D6A}" presName="bullet5c" presStyleLbl="node1" presStyleIdx="2" presStyleCnt="5"/>
      <dgm:spPr/>
    </dgm:pt>
    <dgm:pt modelId="{BDF25205-DF30-B44A-8B9B-2ADDDB20835C}" type="pres">
      <dgm:prSet presAssocID="{EA28EA59-2802-D849-AA42-45A0B2759D6A}" presName="textBox5c" presStyleLbl="revTx" presStyleIdx="2" presStyleCnt="5" custScaleX="87316" custScaleY="47004" custLinFactNeighborX="-1813" custLinFactNeighborY="-157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411CF4-4632-604D-9741-158AD3DB791A}" type="pres">
      <dgm:prSet presAssocID="{45D0A6FA-48CD-1748-AE74-F59FE39C34C7}" presName="bullet5d" presStyleLbl="node1" presStyleIdx="3" presStyleCnt="5"/>
      <dgm:spPr/>
    </dgm:pt>
    <dgm:pt modelId="{638C400D-0C4D-7940-A451-43BBA74488A8}" type="pres">
      <dgm:prSet presAssocID="{45D0A6FA-48CD-1748-AE74-F59FE39C34C7}" presName="textBox5d" presStyleLbl="revTx" presStyleIdx="3" presStyleCnt="5" custScaleY="66363" custLinFactNeighborX="-7230" custLinFactNeighborY="-166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8D7648-6351-B44E-9745-63A31BCB526F}" type="pres">
      <dgm:prSet presAssocID="{F9521DE3-9DF1-7845-997B-167E9D482F9E}" presName="bullet5e" presStyleLbl="node1" presStyleIdx="4" presStyleCnt="5"/>
      <dgm:spPr/>
    </dgm:pt>
    <dgm:pt modelId="{6CF9E02B-63D2-7543-8673-DE16C283896D}" type="pres">
      <dgm:prSet presAssocID="{F9521DE3-9DF1-7845-997B-167E9D482F9E}" presName="textBox5e" presStyleLbl="revTx" presStyleIdx="4" presStyleCnt="5" custScaleY="39967" custLinFactNeighborX="-21137" custLinFactNeighborY="-1378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250CAA1-3A8F-B945-9A69-B2B2187198B4}" srcId="{4CCAA538-006C-3742-BB84-A67A970F0A2A}" destId="{19F01E0D-AE46-904A-8BDC-03A1CA848F1B}" srcOrd="6" destOrd="0" parTransId="{CA41DD74-BC01-8D49-A3FD-C7C82352F20A}" sibTransId="{BCA9AE78-AA52-144C-965B-60091DD7CC06}"/>
    <dgm:cxn modelId="{7672B062-5E16-D546-8525-B4033AD7ECF2}" type="presOf" srcId="{3E31BEED-C48F-604D-B717-F07F176BCCA3}" destId="{EA8524D0-A0A4-1640-A2C0-46E67DC36C72}" srcOrd="0" destOrd="0" presId="urn:microsoft.com/office/officeart/2005/8/layout/arrow2"/>
    <dgm:cxn modelId="{3F1D71BE-58C0-1446-B5E8-961B560FF885}" type="presOf" srcId="{F9521DE3-9DF1-7845-997B-167E9D482F9E}" destId="{6CF9E02B-63D2-7543-8673-DE16C283896D}" srcOrd="0" destOrd="0" presId="urn:microsoft.com/office/officeart/2005/8/layout/arrow2"/>
    <dgm:cxn modelId="{F9017944-A5DE-0340-8538-305D24B631BD}" srcId="{4CCAA538-006C-3742-BB84-A67A970F0A2A}" destId="{45D0A6FA-48CD-1748-AE74-F59FE39C34C7}" srcOrd="3" destOrd="0" parTransId="{B0644E95-AAE7-0D48-82A2-F8A5F97E9E78}" sibTransId="{9CA73072-6E56-E84E-94B0-9497E49F86E1}"/>
    <dgm:cxn modelId="{862910F0-98D8-2041-A9A0-C9ABB86392FA}" srcId="{4CCAA538-006C-3742-BB84-A67A970F0A2A}" destId="{3E31BEED-C48F-604D-B717-F07F176BCCA3}" srcOrd="1" destOrd="0" parTransId="{1319EFB3-A95B-2C48-9EE9-DFEB99902C53}" sibTransId="{19DCBD7D-B3B8-3A47-8F49-F0184206C1A0}"/>
    <dgm:cxn modelId="{5FA0BBAE-DB2E-854D-90A1-81A3193D9602}" srcId="{4CCAA538-006C-3742-BB84-A67A970F0A2A}" destId="{EA28EA59-2802-D849-AA42-45A0B2759D6A}" srcOrd="2" destOrd="0" parTransId="{119D0AD6-1F60-CF48-B06B-22E507B44A7B}" sibTransId="{B521A8CD-DA32-474C-8741-58D5D0FE0DD7}"/>
    <dgm:cxn modelId="{9E96C034-6493-974F-9201-011D330E8D1F}" srcId="{4CCAA538-006C-3742-BB84-A67A970F0A2A}" destId="{26185E36-5107-E84A-B325-7D245196F65C}" srcOrd="0" destOrd="0" parTransId="{112B7AC4-B9DF-B543-96FD-D27F72C0E96D}" sibTransId="{8786EACA-51E2-514A-B11A-847379E35AFE}"/>
    <dgm:cxn modelId="{9F2B9500-7ED8-5C49-875F-1DC49222757F}" srcId="{4CCAA538-006C-3742-BB84-A67A970F0A2A}" destId="{F9521DE3-9DF1-7845-997B-167E9D482F9E}" srcOrd="4" destOrd="0" parTransId="{6B726BCC-E77D-654B-B44A-78C49E508716}" sibTransId="{CC8014CB-3BDF-7142-A77A-13AD144778F9}"/>
    <dgm:cxn modelId="{80851C1C-9947-A341-A04F-636A18D0EB67}" type="presOf" srcId="{45D0A6FA-48CD-1748-AE74-F59FE39C34C7}" destId="{638C400D-0C4D-7940-A451-43BBA74488A8}" srcOrd="0" destOrd="0" presId="urn:microsoft.com/office/officeart/2005/8/layout/arrow2"/>
    <dgm:cxn modelId="{EFE43658-8888-D34D-9EA1-E2E3C81FB9BD}" type="presOf" srcId="{EA28EA59-2802-D849-AA42-45A0B2759D6A}" destId="{BDF25205-DF30-B44A-8B9B-2ADDDB20835C}" srcOrd="0" destOrd="0" presId="urn:microsoft.com/office/officeart/2005/8/layout/arrow2"/>
    <dgm:cxn modelId="{801A13C6-06ED-5E4F-9C0F-A34D3175E311}" type="presOf" srcId="{26185E36-5107-E84A-B325-7D245196F65C}" destId="{E012631A-B92F-BB43-827B-D3AA07B73C59}" srcOrd="0" destOrd="0" presId="urn:microsoft.com/office/officeart/2005/8/layout/arrow2"/>
    <dgm:cxn modelId="{2A4682B7-A769-A749-9C47-C64D61D54F62}" type="presOf" srcId="{4CCAA538-006C-3742-BB84-A67A970F0A2A}" destId="{F7759E01-238F-C44D-BB5F-1F8CF42E139B}" srcOrd="0" destOrd="0" presId="urn:microsoft.com/office/officeart/2005/8/layout/arrow2"/>
    <dgm:cxn modelId="{B898C63D-430B-9A4F-9608-BAD599076E33}" srcId="{4CCAA538-006C-3742-BB84-A67A970F0A2A}" destId="{9EFE0613-FF74-624E-B061-0BD0345D26EB}" srcOrd="5" destOrd="0" parTransId="{F94AB64C-68C6-7C48-9446-72CD2AD45A98}" sibTransId="{B470D1A1-326D-1949-9C80-36209388CDFA}"/>
    <dgm:cxn modelId="{8E7BEC07-07B3-B242-A005-2EDD7F18B79B}" type="presParOf" srcId="{F7759E01-238F-C44D-BB5F-1F8CF42E139B}" destId="{3FB093A8-55F1-D641-91CC-8E068B53DA89}" srcOrd="0" destOrd="0" presId="urn:microsoft.com/office/officeart/2005/8/layout/arrow2"/>
    <dgm:cxn modelId="{3050A536-2D02-9B4E-AEB6-FBC083278DFF}" type="presParOf" srcId="{F7759E01-238F-C44D-BB5F-1F8CF42E139B}" destId="{26029533-C9A6-A54A-85A3-9FF0C66D1591}" srcOrd="1" destOrd="0" presId="urn:microsoft.com/office/officeart/2005/8/layout/arrow2"/>
    <dgm:cxn modelId="{5E73C63B-3A7A-904D-8EE2-9DE1B9A2207A}" type="presParOf" srcId="{26029533-C9A6-A54A-85A3-9FF0C66D1591}" destId="{744927CF-E511-DE4C-ABFD-7B2F5DD330CE}" srcOrd="0" destOrd="0" presId="urn:microsoft.com/office/officeart/2005/8/layout/arrow2"/>
    <dgm:cxn modelId="{766BD70C-77D0-E94D-BC41-EAC01DA04F37}" type="presParOf" srcId="{26029533-C9A6-A54A-85A3-9FF0C66D1591}" destId="{E012631A-B92F-BB43-827B-D3AA07B73C59}" srcOrd="1" destOrd="0" presId="urn:microsoft.com/office/officeart/2005/8/layout/arrow2"/>
    <dgm:cxn modelId="{49213A69-F149-3E43-A491-F400C634524C}" type="presParOf" srcId="{26029533-C9A6-A54A-85A3-9FF0C66D1591}" destId="{3EA7F8B8-7969-9F40-ABB9-2E0CF972C80F}" srcOrd="2" destOrd="0" presId="urn:microsoft.com/office/officeart/2005/8/layout/arrow2"/>
    <dgm:cxn modelId="{4767B053-E3E5-2E4C-AA3E-293BBC585F58}" type="presParOf" srcId="{26029533-C9A6-A54A-85A3-9FF0C66D1591}" destId="{EA8524D0-A0A4-1640-A2C0-46E67DC36C72}" srcOrd="3" destOrd="0" presId="urn:microsoft.com/office/officeart/2005/8/layout/arrow2"/>
    <dgm:cxn modelId="{1C449FA8-930E-C144-B92B-DF1344C7765D}" type="presParOf" srcId="{26029533-C9A6-A54A-85A3-9FF0C66D1591}" destId="{6705F28D-89DC-004C-8A96-D169089393F8}" srcOrd="4" destOrd="0" presId="urn:microsoft.com/office/officeart/2005/8/layout/arrow2"/>
    <dgm:cxn modelId="{59D7C5B9-3F8E-DC4F-8BFC-001AAD47752D}" type="presParOf" srcId="{26029533-C9A6-A54A-85A3-9FF0C66D1591}" destId="{BDF25205-DF30-B44A-8B9B-2ADDDB20835C}" srcOrd="5" destOrd="0" presId="urn:microsoft.com/office/officeart/2005/8/layout/arrow2"/>
    <dgm:cxn modelId="{2AB50D28-53A9-0A48-B6A0-A0F8981F7717}" type="presParOf" srcId="{26029533-C9A6-A54A-85A3-9FF0C66D1591}" destId="{EC411CF4-4632-604D-9741-158AD3DB791A}" srcOrd="6" destOrd="0" presId="urn:microsoft.com/office/officeart/2005/8/layout/arrow2"/>
    <dgm:cxn modelId="{16A3CF3B-3A8A-734A-8842-DC001855870F}" type="presParOf" srcId="{26029533-C9A6-A54A-85A3-9FF0C66D1591}" destId="{638C400D-0C4D-7940-A451-43BBA74488A8}" srcOrd="7" destOrd="0" presId="urn:microsoft.com/office/officeart/2005/8/layout/arrow2"/>
    <dgm:cxn modelId="{3128194C-2F34-7E4D-B586-A3643255BDD7}" type="presParOf" srcId="{26029533-C9A6-A54A-85A3-9FF0C66D1591}" destId="{628D7648-6351-B44E-9745-63A31BCB526F}" srcOrd="8" destOrd="0" presId="urn:microsoft.com/office/officeart/2005/8/layout/arrow2"/>
    <dgm:cxn modelId="{CD4BF037-2471-344F-B58B-381CB1BE579C}" type="presParOf" srcId="{26029533-C9A6-A54A-85A3-9FF0C66D1591}" destId="{6CF9E02B-63D2-7543-8673-DE16C283896D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BB019-A499-A642-BA57-FBD4A6F460EB}">
      <dsp:nvSpPr>
        <dsp:cNvPr id="0" name=""/>
        <dsp:cNvSpPr/>
      </dsp:nvSpPr>
      <dsp:spPr>
        <a:xfrm>
          <a:off x="652" y="1588315"/>
          <a:ext cx="3277193" cy="2421833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E63F9-E6CE-0E47-B649-55BC3C709E48}">
      <dsp:nvSpPr>
        <dsp:cNvPr id="0" name=""/>
        <dsp:cNvSpPr/>
      </dsp:nvSpPr>
      <dsp:spPr>
        <a:xfrm>
          <a:off x="663064" y="3541987"/>
          <a:ext cx="2823964" cy="678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alpha val="38000"/>
              <a:satMod val="150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altLang="ko-KR" sz="3800" kern="1200" dirty="0"/>
            <a:t>Android</a:t>
          </a:r>
          <a:endParaRPr lang="ko-KR" altLang="en-US" sz="3800" kern="1200" dirty="0"/>
        </a:p>
      </dsp:txBody>
      <dsp:txXfrm>
        <a:off x="663064" y="3541987"/>
        <a:ext cx="2823964" cy="678645"/>
      </dsp:txXfrm>
    </dsp:sp>
    <dsp:sp modelId="{33D8B9BD-83EA-674A-90AD-CFC4700E3BA9}">
      <dsp:nvSpPr>
        <dsp:cNvPr id="0" name=""/>
        <dsp:cNvSpPr/>
      </dsp:nvSpPr>
      <dsp:spPr>
        <a:xfrm>
          <a:off x="4017532" y="1559277"/>
          <a:ext cx="3277193" cy="2421833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05580-48A4-4049-8BEE-EAAA61754C97}">
      <dsp:nvSpPr>
        <dsp:cNvPr id="0" name=""/>
        <dsp:cNvSpPr/>
      </dsp:nvSpPr>
      <dsp:spPr>
        <a:xfrm>
          <a:off x="4679943" y="3541987"/>
          <a:ext cx="2823964" cy="678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alpha val="38000"/>
              <a:satMod val="150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altLang="ko-KR" sz="3800" kern="1200" dirty="0"/>
            <a:t>JSP</a:t>
          </a:r>
          <a:endParaRPr lang="ko-KR" altLang="en-US" sz="3800" kern="1200" dirty="0"/>
        </a:p>
      </dsp:txBody>
      <dsp:txXfrm>
        <a:off x="4679943" y="3541987"/>
        <a:ext cx="2823964" cy="678645"/>
      </dsp:txXfrm>
    </dsp:sp>
    <dsp:sp modelId="{6377CF0E-1733-3C40-AD00-0A97E1685277}">
      <dsp:nvSpPr>
        <dsp:cNvPr id="0" name=""/>
        <dsp:cNvSpPr/>
      </dsp:nvSpPr>
      <dsp:spPr>
        <a:xfrm>
          <a:off x="7952154" y="1588315"/>
          <a:ext cx="3277193" cy="2421833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5D86A-2F42-C34D-886E-A7D2E80AA8E7}">
      <dsp:nvSpPr>
        <dsp:cNvPr id="0" name=""/>
        <dsp:cNvSpPr/>
      </dsp:nvSpPr>
      <dsp:spPr>
        <a:xfrm>
          <a:off x="8696823" y="3541987"/>
          <a:ext cx="2823964" cy="678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alpha val="38000"/>
              <a:satMod val="150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altLang="ko-KR" sz="3800" kern="1200" dirty="0"/>
            <a:t>MySQL</a:t>
          </a:r>
          <a:endParaRPr lang="ko-KR" altLang="en-US" sz="3800" kern="1200" dirty="0"/>
        </a:p>
      </dsp:txBody>
      <dsp:txXfrm>
        <a:off x="8696823" y="3541987"/>
        <a:ext cx="2823964" cy="678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093A8-55F1-D641-91CC-8E068B53DA89}">
      <dsp:nvSpPr>
        <dsp:cNvPr id="0" name=""/>
        <dsp:cNvSpPr/>
      </dsp:nvSpPr>
      <dsp:spPr>
        <a:xfrm>
          <a:off x="0" y="288786"/>
          <a:ext cx="12225402" cy="7640876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7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44927CF-E511-DE4C-ABFD-7B2F5DD330CE}">
      <dsp:nvSpPr>
        <dsp:cNvPr id="0" name=""/>
        <dsp:cNvSpPr/>
      </dsp:nvSpPr>
      <dsp:spPr>
        <a:xfrm>
          <a:off x="1204202" y="5970541"/>
          <a:ext cx="281184" cy="2811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12631A-B92F-BB43-827B-D3AA07B73C59}">
      <dsp:nvSpPr>
        <dsp:cNvPr id="0" name=""/>
        <dsp:cNvSpPr/>
      </dsp:nvSpPr>
      <dsp:spPr>
        <a:xfrm>
          <a:off x="1223918" y="6365837"/>
          <a:ext cx="2246382" cy="1818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94" tIns="0" rIns="0" bIns="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/>
            <a:t>1</a:t>
          </a:r>
          <a:r>
            <a:rPr lang="ko-KR" altLang="en-US" sz="1800" b="1" kern="1200" dirty="0"/>
            <a:t> </a:t>
          </a:r>
          <a:r>
            <a:rPr lang="en-US" altLang="ko-KR" sz="1800" b="1" kern="1200" dirty="0"/>
            <a:t>~</a:t>
          </a:r>
          <a:r>
            <a:rPr lang="ko-KR" altLang="en-US" sz="1800" b="1" kern="1200" dirty="0"/>
            <a:t> </a:t>
          </a:r>
          <a:r>
            <a:rPr lang="en-US" altLang="ko-KR" sz="1800" b="1" kern="1200" dirty="0"/>
            <a:t>3</a:t>
          </a:r>
          <a:r>
            <a:rPr lang="ko-KR" altLang="en-US" sz="1800" b="1" kern="1200" dirty="0"/>
            <a:t>주차</a:t>
          </a:r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/>
            <a:t>프로젝트 설계 및</a:t>
          </a:r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/>
            <a:t>개발환경 구축</a:t>
          </a:r>
        </a:p>
      </dsp:txBody>
      <dsp:txXfrm>
        <a:off x="1223918" y="6365837"/>
        <a:ext cx="2246382" cy="1818528"/>
      </dsp:txXfrm>
    </dsp:sp>
    <dsp:sp modelId="{3EA7F8B8-7969-9F40-ABB9-2E0CF972C80F}">
      <dsp:nvSpPr>
        <dsp:cNvPr id="0" name=""/>
        <dsp:cNvSpPr/>
      </dsp:nvSpPr>
      <dsp:spPr>
        <a:xfrm>
          <a:off x="2726264" y="4508078"/>
          <a:ext cx="440114" cy="4401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8524D0-A0A4-1640-A2C0-46E67DC36C72}">
      <dsp:nvSpPr>
        <dsp:cNvPr id="0" name=""/>
        <dsp:cNvSpPr/>
      </dsp:nvSpPr>
      <dsp:spPr>
        <a:xfrm>
          <a:off x="3076163" y="4982816"/>
          <a:ext cx="2029416" cy="3201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208" tIns="0" rIns="0" bIns="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/>
            <a:t>4</a:t>
          </a:r>
          <a:r>
            <a:rPr lang="ko-KR" altLang="en-US" sz="1800" b="1" kern="1200" dirty="0"/>
            <a:t> </a:t>
          </a:r>
          <a:r>
            <a:rPr lang="en-US" altLang="ko-KR" sz="1800" b="1" kern="1200" dirty="0"/>
            <a:t>~</a:t>
          </a:r>
          <a:r>
            <a:rPr lang="ko-KR" altLang="en-US" sz="1800" b="1" kern="1200" dirty="0"/>
            <a:t> </a:t>
          </a:r>
          <a:r>
            <a:rPr lang="en-US" altLang="ko-KR" sz="1800" b="1" kern="1200" dirty="0"/>
            <a:t>6</a:t>
          </a:r>
          <a:r>
            <a:rPr lang="ko-KR" altLang="en-US" sz="1800" b="1" kern="1200" dirty="0"/>
            <a:t>주차</a:t>
          </a:r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/>
            <a:t>DB</a:t>
          </a:r>
          <a:r>
            <a:rPr lang="ko-KR" altLang="en-US" sz="1800" b="1" kern="1200" dirty="0"/>
            <a:t> 및 서버 구축</a:t>
          </a:r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/>
            <a:t>안드로이드 앱   </a:t>
          </a:r>
          <a:r>
            <a:rPr lang="en-US" altLang="ko-KR" sz="1800" b="1" kern="1200" dirty="0"/>
            <a:t>UI</a:t>
          </a:r>
          <a:r>
            <a:rPr lang="ko-KR" altLang="en-US" sz="1800" b="1" kern="1200" dirty="0"/>
            <a:t> 개발</a:t>
          </a:r>
        </a:p>
      </dsp:txBody>
      <dsp:txXfrm>
        <a:off x="3076163" y="4982816"/>
        <a:ext cx="2029416" cy="3201527"/>
      </dsp:txXfrm>
    </dsp:sp>
    <dsp:sp modelId="{6705F28D-89DC-004C-8A96-D169089393F8}">
      <dsp:nvSpPr>
        <dsp:cNvPr id="0" name=""/>
        <dsp:cNvSpPr/>
      </dsp:nvSpPr>
      <dsp:spPr>
        <a:xfrm>
          <a:off x="4682328" y="3342080"/>
          <a:ext cx="586819" cy="5868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F25205-DF30-B44A-8B9B-2ADDDB20835C}">
      <dsp:nvSpPr>
        <dsp:cNvPr id="0" name=""/>
        <dsp:cNvSpPr/>
      </dsp:nvSpPr>
      <dsp:spPr>
        <a:xfrm>
          <a:off x="5082600" y="4097242"/>
          <a:ext cx="2060223" cy="2018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943" tIns="0" rIns="0" bIns="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/>
            <a:t>7</a:t>
          </a:r>
          <a:r>
            <a:rPr lang="ko-KR" altLang="en-US" sz="1800" b="1" kern="1200" dirty="0"/>
            <a:t> </a:t>
          </a:r>
          <a:r>
            <a:rPr lang="en-US" altLang="ko-KR" sz="1800" b="1" kern="1200" dirty="0"/>
            <a:t>~</a:t>
          </a:r>
          <a:r>
            <a:rPr lang="ko-KR" altLang="en-US" sz="1800" b="1" kern="1200" dirty="0"/>
            <a:t> </a:t>
          </a:r>
          <a:r>
            <a:rPr lang="en-US" altLang="ko-KR" sz="1800" b="1" kern="1200" dirty="0"/>
            <a:t>9</a:t>
          </a:r>
          <a:r>
            <a:rPr lang="ko-KR" altLang="en-US" sz="1800" b="1" kern="1200" dirty="0"/>
            <a:t>주차</a:t>
          </a:r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/>
            <a:t>안드로이드  앱</a:t>
          </a:r>
          <a:endParaRPr lang="en-US" altLang="ko-KR" sz="1800" b="1" kern="1200" dirty="0"/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/>
            <a:t>내부 개발</a:t>
          </a:r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/>
            <a:t>웹 개발</a:t>
          </a:r>
        </a:p>
      </dsp:txBody>
      <dsp:txXfrm>
        <a:off x="5082600" y="4097242"/>
        <a:ext cx="2060223" cy="2018432"/>
      </dsp:txXfrm>
    </dsp:sp>
    <dsp:sp modelId="{EC411CF4-4632-604D-9741-158AD3DB791A}">
      <dsp:nvSpPr>
        <dsp:cNvPr id="0" name=""/>
        <dsp:cNvSpPr/>
      </dsp:nvSpPr>
      <dsp:spPr>
        <a:xfrm>
          <a:off x="6956253" y="2431288"/>
          <a:ext cx="757974" cy="7579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8C400D-0C4D-7940-A451-43BBA74488A8}">
      <dsp:nvSpPr>
        <dsp:cNvPr id="0" name=""/>
        <dsp:cNvSpPr/>
      </dsp:nvSpPr>
      <dsp:spPr>
        <a:xfrm>
          <a:off x="7158461" y="3585990"/>
          <a:ext cx="2445080" cy="339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35" tIns="0" rIns="0" bIns="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/>
            <a:t>9</a:t>
          </a:r>
          <a:r>
            <a:rPr lang="ko-KR" altLang="en-US" sz="1800" b="1" kern="1200" dirty="0"/>
            <a:t> </a:t>
          </a:r>
          <a:r>
            <a:rPr lang="en-US" altLang="ko-KR" sz="1800" b="1" kern="1200" dirty="0"/>
            <a:t>~</a:t>
          </a:r>
          <a:r>
            <a:rPr lang="ko-KR" altLang="en-US" sz="1800" b="1" kern="1200" dirty="0"/>
            <a:t> </a:t>
          </a:r>
          <a:r>
            <a:rPr lang="en-US" altLang="ko-KR" sz="1800" b="1" kern="1200" dirty="0"/>
            <a:t>11</a:t>
          </a:r>
          <a:r>
            <a:rPr lang="ko-KR" altLang="en-US" sz="1800" b="1" kern="1200" dirty="0"/>
            <a:t>주차</a:t>
          </a:r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/>
            <a:t>기존 작업 마무리</a:t>
          </a:r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/>
            <a:t>UI</a:t>
          </a:r>
          <a:r>
            <a:rPr lang="ko-KR" altLang="en-US" sz="1800" b="1" kern="1200" dirty="0"/>
            <a:t> 상세 수정</a:t>
          </a:r>
        </a:p>
      </dsp:txBody>
      <dsp:txXfrm>
        <a:off x="7158461" y="3585990"/>
        <a:ext cx="2445080" cy="3397378"/>
      </dsp:txXfrm>
    </dsp:sp>
    <dsp:sp modelId="{628D7648-6351-B44E-9745-63A31BCB526F}">
      <dsp:nvSpPr>
        <dsp:cNvPr id="0" name=""/>
        <dsp:cNvSpPr/>
      </dsp:nvSpPr>
      <dsp:spPr>
        <a:xfrm>
          <a:off x="9297418" y="1823074"/>
          <a:ext cx="965806" cy="9658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F9E02B-63D2-7543-8673-DE16C283896D}">
      <dsp:nvSpPr>
        <dsp:cNvPr id="0" name=""/>
        <dsp:cNvSpPr/>
      </dsp:nvSpPr>
      <dsp:spPr>
        <a:xfrm>
          <a:off x="9263504" y="3218842"/>
          <a:ext cx="2445080" cy="224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761" tIns="0" rIns="0" bIns="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/>
            <a:t>12</a:t>
          </a:r>
          <a:r>
            <a:rPr lang="ko-KR" altLang="en-US" sz="1800" b="1" kern="1200" dirty="0"/>
            <a:t>주차 </a:t>
          </a:r>
          <a:r>
            <a:rPr lang="en-US" altLang="ko-KR" sz="1800" b="1" kern="1200" dirty="0"/>
            <a:t>~</a:t>
          </a:r>
          <a:endParaRPr lang="ko-KR" altLang="en-US" sz="1800" b="1" kern="1200" dirty="0"/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/>
            <a:t>디버깅 및 테스트</a:t>
          </a:r>
        </a:p>
      </dsp:txBody>
      <dsp:txXfrm>
        <a:off x="9263504" y="3218842"/>
        <a:ext cx="2445080" cy="2247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55684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898702"/>
            <a:ext cx="13009640" cy="5808646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8" name="Freeform 7"/>
          <p:cNvSpPr/>
          <p:nvPr/>
        </p:nvSpPr>
        <p:spPr bwMode="invGray">
          <a:xfrm>
            <a:off x="-542" y="2457907"/>
            <a:ext cx="13005720" cy="4706293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Oval 8"/>
          <p:cNvSpPr/>
          <p:nvPr/>
        </p:nvSpPr>
        <p:spPr bwMode="gray">
          <a:xfrm>
            <a:off x="10950042" y="1846682"/>
            <a:ext cx="1404518" cy="140451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0" name="Oval 9"/>
          <p:cNvSpPr/>
          <p:nvPr/>
        </p:nvSpPr>
        <p:spPr bwMode="gray">
          <a:xfrm>
            <a:off x="9974682" y="2744013"/>
            <a:ext cx="728269" cy="72826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1" name="Oval 10"/>
          <p:cNvSpPr/>
          <p:nvPr/>
        </p:nvSpPr>
        <p:spPr bwMode="gray">
          <a:xfrm>
            <a:off x="975360" y="5852160"/>
            <a:ext cx="1729638" cy="172963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84326" y="3147160"/>
            <a:ext cx="11275162" cy="3134157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1300460" rtl="0" eaLnBrk="1" latinLnBrk="0" hangingPunct="1">
              <a:spcBef>
                <a:spcPct val="0"/>
              </a:spcBef>
              <a:buNone/>
              <a:defRPr lang="en-US" sz="6827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802880"/>
            <a:ext cx="9103360" cy="94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0046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844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2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3014215" cy="18230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Freeform 8"/>
          <p:cNvSpPr/>
          <p:nvPr/>
        </p:nvSpPr>
        <p:spPr bwMode="invGray">
          <a:xfrm>
            <a:off x="-74" y="-2804"/>
            <a:ext cx="13004874" cy="1556154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0" name="Oval 9"/>
          <p:cNvSpPr/>
          <p:nvPr/>
        </p:nvSpPr>
        <p:spPr bwMode="gray">
          <a:xfrm>
            <a:off x="11483239" y="546202"/>
            <a:ext cx="1079398" cy="107939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1" name="Oval 10"/>
          <p:cNvSpPr/>
          <p:nvPr/>
        </p:nvSpPr>
        <p:spPr bwMode="gray">
          <a:xfrm>
            <a:off x="10663936" y="611225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2" name="Oval 11"/>
          <p:cNvSpPr/>
          <p:nvPr/>
        </p:nvSpPr>
        <p:spPr bwMode="gray">
          <a:xfrm>
            <a:off x="299110" y="299110"/>
            <a:ext cx="1183437" cy="118343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50240" y="923341"/>
            <a:ext cx="11704320" cy="141752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2600960"/>
            <a:ext cx="11704320" cy="64373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7951141"/>
            <a:ext cx="13014215" cy="18230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74" y="8220829"/>
            <a:ext cx="13004874" cy="1556154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0" name="Oval 9"/>
          <p:cNvSpPr/>
          <p:nvPr/>
        </p:nvSpPr>
        <p:spPr bwMode="gray">
          <a:xfrm>
            <a:off x="11587277" y="8023962"/>
            <a:ext cx="1079398" cy="107939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1" name="Oval 10"/>
          <p:cNvSpPr/>
          <p:nvPr/>
        </p:nvSpPr>
        <p:spPr bwMode="gray">
          <a:xfrm>
            <a:off x="12289536" y="7412736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2" name="Oval 11"/>
          <p:cNvSpPr/>
          <p:nvPr/>
        </p:nvSpPr>
        <p:spPr bwMode="gray">
          <a:xfrm>
            <a:off x="403149" y="8023962"/>
            <a:ext cx="1183437" cy="118343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857638" y="390596"/>
            <a:ext cx="2496922" cy="8062976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6"/>
            <a:ext cx="8999322" cy="81019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8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91513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449099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“여기에 인용을 입력하십시오.”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22092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50240" y="2561946"/>
            <a:ext cx="11704320" cy="6437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1613287" y="949351"/>
            <a:ext cx="1079398" cy="107939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8" name="Oval 7"/>
          <p:cNvSpPr/>
          <p:nvPr/>
        </p:nvSpPr>
        <p:spPr bwMode="gray">
          <a:xfrm>
            <a:off x="11210137" y="1924710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Oval 8"/>
          <p:cNvSpPr/>
          <p:nvPr/>
        </p:nvSpPr>
        <p:spPr bwMode="gray">
          <a:xfrm>
            <a:off x="403149" y="1118413"/>
            <a:ext cx="1417523" cy="141752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1300460" rtl="0" eaLnBrk="1" latinLnBrk="0" hangingPunct="1">
              <a:spcBef>
                <a:spcPct val="0"/>
              </a:spcBef>
              <a:buNone/>
              <a:defRPr lang="en-US" sz="512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5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606891"/>
            <a:ext cx="13004800" cy="643737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7" name="Freeform 6"/>
          <p:cNvSpPr/>
          <p:nvPr/>
        </p:nvSpPr>
        <p:spPr bwMode="invGray">
          <a:xfrm>
            <a:off x="-74" y="0"/>
            <a:ext cx="13004800" cy="643737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8" name="Oval 7"/>
          <p:cNvSpPr/>
          <p:nvPr/>
        </p:nvSpPr>
        <p:spPr bwMode="gray">
          <a:xfrm>
            <a:off x="11470234" y="5475021"/>
            <a:ext cx="1079398" cy="107939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Oval 8"/>
          <p:cNvSpPr/>
          <p:nvPr/>
        </p:nvSpPr>
        <p:spPr bwMode="gray">
          <a:xfrm>
            <a:off x="11080089" y="6450381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0" name="Oval 9"/>
          <p:cNvSpPr/>
          <p:nvPr/>
        </p:nvSpPr>
        <p:spPr bwMode="gray">
          <a:xfrm>
            <a:off x="429159" y="5462016"/>
            <a:ext cx="1417523" cy="141752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625600" y="7295694"/>
            <a:ext cx="10364826" cy="1937173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1300460" rtl="0" eaLnBrk="1" latinLnBrk="0" hangingPunct="1">
              <a:spcBef>
                <a:spcPct val="0"/>
              </a:spcBef>
              <a:buNone/>
              <a:defRPr lang="en-US" sz="5689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625600" y="6294323"/>
            <a:ext cx="10364826" cy="10143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1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3004800" cy="2744013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Freeform 8"/>
          <p:cNvSpPr/>
          <p:nvPr/>
        </p:nvSpPr>
        <p:spPr bwMode="invGray">
          <a:xfrm>
            <a:off x="-543" y="325120"/>
            <a:ext cx="13005342" cy="2004907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0" name="Oval 9"/>
          <p:cNvSpPr/>
          <p:nvPr/>
        </p:nvSpPr>
        <p:spPr bwMode="gray">
          <a:xfrm>
            <a:off x="11821363" y="143053"/>
            <a:ext cx="871322" cy="87132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1" name="Oval 10"/>
          <p:cNvSpPr/>
          <p:nvPr/>
        </p:nvSpPr>
        <p:spPr bwMode="gray">
          <a:xfrm>
            <a:off x="10754970" y="247091"/>
            <a:ext cx="520192" cy="52019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2" name="Oval 11"/>
          <p:cNvSpPr/>
          <p:nvPr/>
        </p:nvSpPr>
        <p:spPr bwMode="gray">
          <a:xfrm>
            <a:off x="299111" y="1326490"/>
            <a:ext cx="1417523" cy="141752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625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665985"/>
            <a:ext cx="5743787" cy="6436925"/>
          </a:xfrm>
          <a:prstGeom prst="rect">
            <a:avLst/>
          </a:prstGeo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665985"/>
            <a:ext cx="5743787" cy="6436925"/>
          </a:xfrm>
          <a:prstGeom prst="rect">
            <a:avLst/>
          </a:prstGeo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82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732378"/>
            <a:ext cx="5746045" cy="5253939"/>
          </a:xfrm>
          <a:prstGeom prst="rect">
            <a:avLst/>
          </a:prstGeo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732378"/>
            <a:ext cx="5748302" cy="5253939"/>
          </a:xfrm>
          <a:prstGeom prst="rect">
            <a:avLst/>
          </a:prstGeo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1704320" y="1430528"/>
            <a:ext cx="871322" cy="87132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1" name="Oval 10"/>
          <p:cNvSpPr/>
          <p:nvPr/>
        </p:nvSpPr>
        <p:spPr bwMode="gray">
          <a:xfrm>
            <a:off x="10950041" y="1378509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2" name="Oval 11"/>
          <p:cNvSpPr/>
          <p:nvPr/>
        </p:nvSpPr>
        <p:spPr bwMode="gray">
          <a:xfrm>
            <a:off x="403149" y="1118413"/>
            <a:ext cx="1417523" cy="141752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50240" y="2665984"/>
            <a:ext cx="5746045" cy="909884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413" b="1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606259" y="2665984"/>
            <a:ext cx="5748302" cy="909884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413" b="1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9320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3014215" cy="18230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74" y="-2804"/>
            <a:ext cx="13004874" cy="1556154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7" name="Oval 6"/>
          <p:cNvSpPr/>
          <p:nvPr/>
        </p:nvSpPr>
        <p:spPr bwMode="gray">
          <a:xfrm>
            <a:off x="11483239" y="546202"/>
            <a:ext cx="1079398" cy="107939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8" name="Oval 7"/>
          <p:cNvSpPr/>
          <p:nvPr/>
        </p:nvSpPr>
        <p:spPr bwMode="gray">
          <a:xfrm>
            <a:off x="10663936" y="611225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Oval 8"/>
          <p:cNvSpPr/>
          <p:nvPr/>
        </p:nvSpPr>
        <p:spPr bwMode="gray">
          <a:xfrm>
            <a:off x="299110" y="299110"/>
            <a:ext cx="1183437" cy="118343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89254" y="1157427"/>
            <a:ext cx="11704320" cy="16256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1300460" rtl="0" eaLnBrk="1" latinLnBrk="0" hangingPunct="1">
              <a:spcBef>
                <a:spcPct val="0"/>
              </a:spcBef>
              <a:buNone/>
              <a:defRPr lang="en-US" sz="512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74" y="-2804"/>
            <a:ext cx="13014289" cy="1825842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4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4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1483239" y="546202"/>
            <a:ext cx="1079398" cy="107939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Oval 8"/>
          <p:cNvSpPr/>
          <p:nvPr/>
        </p:nvSpPr>
        <p:spPr bwMode="gray">
          <a:xfrm>
            <a:off x="10663936" y="611225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0" name="Oval 9"/>
          <p:cNvSpPr/>
          <p:nvPr/>
        </p:nvSpPr>
        <p:spPr bwMode="gray">
          <a:xfrm>
            <a:off x="299110" y="299110"/>
            <a:ext cx="1183437" cy="118343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</p:spTree>
    <p:extLst>
      <p:ext uri="{BB962C8B-B14F-4D97-AF65-F5344CB8AC3E}">
        <p14:creationId xmlns:p14="http://schemas.microsoft.com/office/powerpoint/2010/main" val="73457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4115415" y="4106958"/>
            <a:ext cx="9801412" cy="1570580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4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4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87474" y="388338"/>
            <a:ext cx="11067085" cy="1352499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1300460" rtl="0" eaLnBrk="1" latinLnBrk="0" hangingPunct="1">
              <a:spcBef>
                <a:spcPct val="0"/>
              </a:spcBef>
              <a:buNone/>
              <a:defRPr lang="en-US" sz="3413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877" y="1950720"/>
            <a:ext cx="7270044" cy="6762496"/>
          </a:xfrm>
          <a:prstGeom prst="rect">
            <a:avLst/>
          </a:prstGeo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4470" y="1937715"/>
            <a:ext cx="3654349" cy="6775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00480" y="9298432"/>
            <a:ext cx="3034453" cy="351130"/>
          </a:xfrm>
        </p:spPr>
        <p:txBody>
          <a:bodyPr/>
          <a:lstStyle/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0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477760" y="1404518"/>
            <a:ext cx="5305958" cy="1131418"/>
          </a:xfrm>
        </p:spPr>
        <p:txBody>
          <a:bodyPr anchor="b"/>
          <a:lstStyle>
            <a:lvl1pPr algn="l">
              <a:defRPr sz="2844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54279" y="1729639"/>
            <a:ext cx="6606438" cy="6606438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03770" y="2704998"/>
            <a:ext cx="5279949" cy="24969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00480" y="9298432"/>
            <a:ext cx="3034453" cy="351130"/>
          </a:xfrm>
        </p:spPr>
        <p:txBody>
          <a:bodyPr/>
          <a:lstStyle/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4115415" y="4106958"/>
            <a:ext cx="9801412" cy="1570580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4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4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753600" y="5527040"/>
            <a:ext cx="1079398" cy="107939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2" name="Oval 11"/>
          <p:cNvSpPr/>
          <p:nvPr/>
        </p:nvSpPr>
        <p:spPr bwMode="gray">
          <a:xfrm>
            <a:off x="8232038" y="6502400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3" name="Oval 12"/>
          <p:cNvSpPr/>
          <p:nvPr/>
        </p:nvSpPr>
        <p:spPr bwMode="gray">
          <a:xfrm>
            <a:off x="1729638" y="546202"/>
            <a:ext cx="1040384" cy="104038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</p:spTree>
    <p:extLst>
      <p:ext uri="{BB962C8B-B14F-4D97-AF65-F5344CB8AC3E}">
        <p14:creationId xmlns:p14="http://schemas.microsoft.com/office/powerpoint/2010/main" val="319084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3017879" cy="26483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8" name="Freeform 7"/>
          <p:cNvSpPr/>
          <p:nvPr/>
        </p:nvSpPr>
        <p:spPr bwMode="invGray">
          <a:xfrm>
            <a:off x="-74" y="0"/>
            <a:ext cx="13017879" cy="2106505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50240" y="0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298432"/>
            <a:ext cx="3034453" cy="351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298432"/>
            <a:ext cx="4118187" cy="351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298432"/>
            <a:ext cx="3034453" cy="351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1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1300460" rtl="0" eaLnBrk="1" latinLnBrk="1" hangingPunct="1">
        <a:spcBef>
          <a:spcPct val="0"/>
        </a:spcBef>
        <a:buNone/>
        <a:defRPr lang="en-US" sz="512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487672" indent="-487672" algn="l" defTabSz="130046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4551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3982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3413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844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844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937782" y="3734278"/>
            <a:ext cx="11054080" cy="209070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200">
              <a:defRPr sz="5400">
                <a:latin typeface="Helvetica"/>
                <a:ea typeface="Helvetica"/>
                <a:cs typeface="Helvetica"/>
                <a:sym typeface="Helvetica"/>
              </a:defRPr>
            </a:pPr>
            <a:r>
              <a:rPr sz="6000" dirty="0"/>
              <a:t>프로젝트 WhereIM </a:t>
            </a:r>
            <a:r>
              <a:rPr sz="6000" dirty="0" smtClean="0"/>
              <a:t>기획발표</a:t>
            </a:r>
            <a:r>
              <a:rPr lang="ko-KR" altLang="en-US" sz="6000" dirty="0" smtClean="0"/>
              <a:t> 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(</a:t>
            </a:r>
            <a:r>
              <a:rPr sz="6000" dirty="0" smtClean="0"/>
              <a:t>위치기반 </a:t>
            </a:r>
            <a:r>
              <a:rPr sz="6000" dirty="0"/>
              <a:t>SNS 플랫폼)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500" b="1" dirty="0" err="1"/>
              <a:t>WhoIM</a:t>
            </a:r>
            <a:r>
              <a:rPr sz="2500" b="1" dirty="0"/>
              <a:t> </a:t>
            </a:r>
            <a:r>
              <a:rPr sz="2500" b="1" dirty="0" smtClean="0"/>
              <a:t>TEAM</a:t>
            </a:r>
          </a:p>
          <a:p>
            <a:pPr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500" b="1" dirty="0" smtClean="0">
                <a:solidFill>
                  <a:schemeClr val="tx1"/>
                </a:solidFill>
              </a:rPr>
              <a:t>허성문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,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500" b="1" dirty="0" err="1" smtClean="0">
                <a:solidFill>
                  <a:schemeClr val="tx1"/>
                </a:solidFill>
              </a:rPr>
              <a:t>최예찬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,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최수용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,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김창석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,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한승주 </a:t>
            </a:r>
          </a:p>
          <a:p>
            <a:pPr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02412">
              <a:defRPr sz="5160"/>
            </a:pP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endParaRPr sz="6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</a:t>
            </a:r>
            <a:r>
              <a:rPr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</a:t>
            </a:r>
            <a:r>
              <a:rPr lang="en-US" altLang="ko-KR"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7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r>
              <a:rPr lang="ko-KR" altLang="en-US" sz="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알림기능</a:t>
            </a:r>
            <a:r>
              <a:rPr lang="en-US" altLang="ko-KR" sz="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동기부여</a:t>
            </a:r>
            <a:r>
              <a:rPr lang="en-US" altLang="ko-KR" sz="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52500" y="5511452"/>
            <a:ext cx="5334000" cy="3492848"/>
          </a:xfrm>
          <a:prstGeom prst="rect">
            <a:avLst/>
          </a:prstGeom>
        </p:spPr>
        <p:txBody>
          <a:bodyPr/>
          <a:lstStyle/>
          <a:p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04115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7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기대</a:t>
            </a:r>
            <a:r>
              <a:rPr sz="7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7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효과</a:t>
            </a:r>
            <a:r>
              <a:rPr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장단점</a:t>
            </a:r>
            <a:r>
              <a:rPr lang="en-US" altLang="ko-KR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95465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defTabSz="490727">
              <a:spcBef>
                <a:spcPts val="3500"/>
              </a:spcBef>
              <a:buNone/>
              <a:defRPr sz="3191"/>
            </a:pPr>
            <a:r>
              <a:rPr lang="ko-KR" altLang="en-US" sz="4900" b="1" dirty="0" smtClean="0">
                <a:latin typeface="+mn-ea"/>
              </a:rPr>
              <a:t>장점</a:t>
            </a:r>
            <a:endParaRPr lang="en-US" altLang="ko-KR" sz="4900" b="1" dirty="0" smtClean="0">
              <a:latin typeface="+mn-ea"/>
            </a:endParaRPr>
          </a:p>
          <a:p>
            <a:pPr marL="384047" indent="-384047" defTabSz="490727">
              <a:spcBef>
                <a:spcPts val="3500"/>
              </a:spcBef>
              <a:defRPr sz="3191"/>
            </a:pPr>
            <a:r>
              <a:rPr lang="ko-KR" altLang="en-US" b="1" dirty="0" smtClean="0">
                <a:latin typeface="+mn-ea"/>
              </a:rPr>
              <a:t>자신이 </a:t>
            </a:r>
            <a:r>
              <a:rPr lang="ko-KR" altLang="en-US" b="1" dirty="0">
                <a:latin typeface="+mn-ea"/>
              </a:rPr>
              <a:t>도착한 장소에서 정보를 보다 쉽게 찾을 수 있다</a:t>
            </a:r>
            <a:r>
              <a:rPr lang="en-US" altLang="ko-KR" b="1" dirty="0">
                <a:latin typeface="+mn-ea"/>
              </a:rPr>
              <a:t>.</a:t>
            </a:r>
          </a:p>
          <a:p>
            <a:pPr marL="384047" indent="-384047" defTabSz="490727">
              <a:spcBef>
                <a:spcPts val="3500"/>
              </a:spcBef>
              <a:defRPr sz="3191"/>
            </a:pPr>
            <a:r>
              <a:rPr lang="ko-KR" altLang="en-US" b="1" dirty="0">
                <a:latin typeface="+mn-ea"/>
              </a:rPr>
              <a:t>활동적인 </a:t>
            </a:r>
            <a:r>
              <a:rPr lang="en-US" altLang="ko-KR" b="1" dirty="0">
                <a:latin typeface="+mn-ea"/>
              </a:rPr>
              <a:t>SNS</a:t>
            </a:r>
            <a:r>
              <a:rPr lang="ko-KR" altLang="en-US" b="1" dirty="0">
                <a:latin typeface="+mn-ea"/>
              </a:rPr>
              <a:t>를 기대할 수 있다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marL="384047" indent="-384047" defTabSz="490727">
              <a:spcBef>
                <a:spcPts val="3500"/>
              </a:spcBef>
              <a:defRPr sz="3191"/>
            </a:pPr>
            <a:r>
              <a:rPr lang="ko-KR" altLang="en-US" b="1" dirty="0" smtClean="0">
                <a:latin typeface="+mn-ea"/>
              </a:rPr>
              <a:t>플랫폼 </a:t>
            </a:r>
            <a:r>
              <a:rPr lang="ko-KR" altLang="en-US" b="1" dirty="0">
                <a:latin typeface="+mn-ea"/>
              </a:rPr>
              <a:t>연동을 통한 활용도가 높다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marL="0" indent="0" defTabSz="490727">
              <a:spcBef>
                <a:spcPts val="3500"/>
              </a:spcBef>
              <a:buNone/>
              <a:defRPr sz="3191"/>
            </a:pPr>
            <a:r>
              <a:rPr lang="ko-KR" altLang="en-US" sz="4900" b="1" dirty="0" smtClean="0">
                <a:latin typeface="+mn-ea"/>
              </a:rPr>
              <a:t>단점</a:t>
            </a:r>
            <a:endParaRPr lang="en-US" altLang="ko-KR" sz="4900" b="1" dirty="0" smtClean="0">
              <a:latin typeface="+mn-ea"/>
            </a:endParaRPr>
          </a:p>
          <a:p>
            <a:pPr marL="384047" indent="-384047" defTabSz="490727">
              <a:spcBef>
                <a:spcPts val="3500"/>
              </a:spcBef>
              <a:defRPr sz="3191"/>
            </a:pPr>
            <a:r>
              <a:rPr lang="ko-KR" altLang="en-US" b="1" dirty="0">
                <a:latin typeface="+mn-ea"/>
              </a:rPr>
              <a:t>활동적인 </a:t>
            </a:r>
            <a:r>
              <a:rPr lang="en-US" altLang="ko-KR" b="1" dirty="0">
                <a:latin typeface="+mn-ea"/>
              </a:rPr>
              <a:t>SNS</a:t>
            </a:r>
            <a:r>
              <a:rPr lang="ko-KR" altLang="en-US" b="1" dirty="0" smtClean="0">
                <a:latin typeface="+mn-ea"/>
              </a:rPr>
              <a:t>이므로 </a:t>
            </a:r>
            <a:r>
              <a:rPr lang="ko-KR" altLang="en-US" b="1" dirty="0">
                <a:latin typeface="+mn-ea"/>
              </a:rPr>
              <a:t>장소 제약이 있을 수 있다</a:t>
            </a:r>
            <a:r>
              <a:rPr lang="en-US" altLang="ko-KR" b="1" dirty="0">
                <a:latin typeface="+mn-ea"/>
              </a:rPr>
              <a:t>.</a:t>
            </a:r>
          </a:p>
          <a:p>
            <a:pPr marL="384047" indent="-384047" defTabSz="490727">
              <a:spcBef>
                <a:spcPts val="3500"/>
              </a:spcBef>
              <a:defRPr sz="3191"/>
            </a:pPr>
            <a:r>
              <a:rPr lang="ko-KR" altLang="en-US" b="1" dirty="0">
                <a:latin typeface="+mn-ea"/>
              </a:rPr>
              <a:t>보안적인 문제</a:t>
            </a:r>
            <a:r>
              <a:rPr lang="en-US" altLang="ko-KR" b="1" dirty="0">
                <a:latin typeface="+mn-ea"/>
              </a:rPr>
              <a:t>.</a:t>
            </a:r>
          </a:p>
          <a:p>
            <a:pPr marL="384047" indent="-384047" defTabSz="490727">
              <a:spcBef>
                <a:spcPts val="3500"/>
              </a:spcBef>
              <a:defRPr sz="3191"/>
            </a:pPr>
            <a:r>
              <a:rPr lang="ko-KR" altLang="en-US" b="1" dirty="0">
                <a:latin typeface="+mn-ea"/>
              </a:rPr>
              <a:t>제한된 정보</a:t>
            </a:r>
            <a:r>
              <a:rPr lang="en-US" altLang="ko-KR" b="1" dirty="0">
                <a:latin typeface="+mn-ea"/>
              </a:rPr>
              <a:t>.</a:t>
            </a:r>
          </a:p>
          <a:p>
            <a:pPr marL="384047" indent="-384047" defTabSz="490727">
              <a:spcBef>
                <a:spcPts val="3500"/>
              </a:spcBef>
              <a:defRPr sz="3191"/>
            </a:pPr>
            <a:endParaRPr lang="en-US" altLang="ko-KR" b="1" dirty="0">
              <a:latin typeface="+mn-ea"/>
            </a:endParaRPr>
          </a:p>
          <a:p>
            <a:pPr marL="384047" indent="-384047" defTabSz="490727">
              <a:spcBef>
                <a:spcPts val="3500"/>
              </a:spcBef>
              <a:defRPr sz="3191"/>
            </a:pP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253513171"/>
              </p:ext>
            </p:extLst>
          </p:nvPr>
        </p:nvGraphicFramePr>
        <p:xfrm>
          <a:off x="822960" y="3214668"/>
          <a:ext cx="11521440" cy="577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82"/>
          <a:stretch/>
        </p:blipFill>
        <p:spPr>
          <a:xfrm>
            <a:off x="5662386" y="4813867"/>
            <a:ext cx="1438656" cy="19352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7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계획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32"/>
          <a:stretch/>
        </p:blipFill>
        <p:spPr>
          <a:xfrm>
            <a:off x="1215571" y="4931229"/>
            <a:ext cx="2584704" cy="1817914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4920235" y="2706822"/>
            <a:ext cx="3164329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5000" b="1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사용 개발 툴</a:t>
            </a:r>
            <a:endParaRPr kumimoji="0" lang="ko-KR" altLang="en-US" sz="5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휴먼매직체" panose="02030504000101010101" pitchFamily="18" charset="-127"/>
              <a:ea typeface="휴먼매직체" panose="02030504000101010101" pitchFamily="18" charset="-127"/>
              <a:sym typeface="Apple SD 산돌고딕 Neo 옅은체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74" y="5174425"/>
            <a:ext cx="2891971" cy="149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40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7BB019-A499-A642-BA57-FBD4A6F46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A97BB019-A499-A642-BA57-FBD4A6F46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A97BB019-A499-A642-BA57-FBD4A6F46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A97BB019-A499-A642-BA57-FBD4A6F46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0CE63F9-E6CE-0E47-B649-55BC3C709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60CE63F9-E6CE-0E47-B649-55BC3C709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60CE63F9-E6CE-0E47-B649-55BC3C709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60CE63F9-E6CE-0E47-B649-55BC3C709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3D8B9BD-83EA-674A-90AD-CFC4700E3B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33D8B9BD-83EA-674A-90AD-CFC4700E3B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33D8B9BD-83EA-674A-90AD-CFC4700E3B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33D8B9BD-83EA-674A-90AD-CFC4700E3B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505580-48A4-4049-8BEE-EAAA61754C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dgm id="{36505580-48A4-4049-8BEE-EAAA61754C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36505580-48A4-4049-8BEE-EAAA61754C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graphicEl>
                                              <a:dgm id="{36505580-48A4-4049-8BEE-EAAA61754C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77CF0E-1733-3C40-AD00-0A97E1685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graphicEl>
                                              <a:dgm id="{6377CF0E-1733-3C40-AD00-0A97E16852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graphicEl>
                                              <a:dgm id="{6377CF0E-1733-3C40-AD00-0A97E1685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graphicEl>
                                              <a:dgm id="{6377CF0E-1733-3C40-AD00-0A97E1685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35D86A-2F42-C34D-886E-A7D2E80AA8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graphicEl>
                                              <a:dgm id="{8935D86A-2F42-C34D-886E-A7D2E80AA8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graphicEl>
                                              <a:dgm id="{8935D86A-2F42-C34D-886E-A7D2E80AA8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graphicEl>
                                              <a:dgm id="{8935D86A-2F42-C34D-886E-A7D2E80AA8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7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계획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950849641"/>
              </p:ext>
            </p:extLst>
          </p:nvPr>
        </p:nvGraphicFramePr>
        <p:xfrm>
          <a:off x="338203" y="1290181"/>
          <a:ext cx="12225402" cy="8218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240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B093A8-55F1-D641-91CC-8E068B53DA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FB093A8-55F1-D641-91CC-8E068B53DA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3FB093A8-55F1-D641-91CC-8E068B53DA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3FB093A8-55F1-D641-91CC-8E068B53DA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4927CF-E511-DE4C-ABFD-7B2F5DD33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744927CF-E511-DE4C-ABFD-7B2F5DD330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744927CF-E511-DE4C-ABFD-7B2F5DD33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744927CF-E511-DE4C-ABFD-7B2F5DD33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12631A-B92F-BB43-827B-D3AA07B73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E012631A-B92F-BB43-827B-D3AA07B73C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E012631A-B92F-BB43-827B-D3AA07B73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E012631A-B92F-BB43-827B-D3AA07B73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A7F8B8-7969-9F40-ABB9-2E0CF972C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3EA7F8B8-7969-9F40-ABB9-2E0CF972C8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3EA7F8B8-7969-9F40-ABB9-2E0CF972C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3EA7F8B8-7969-9F40-ABB9-2E0CF972C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8524D0-A0A4-1640-A2C0-46E67DC36C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EA8524D0-A0A4-1640-A2C0-46E67DC36C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EA8524D0-A0A4-1640-A2C0-46E67DC36C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EA8524D0-A0A4-1640-A2C0-46E67DC36C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05F28D-89DC-004C-8A96-D16908939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6705F28D-89DC-004C-8A96-D169089393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6705F28D-89DC-004C-8A96-D16908939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6705F28D-89DC-004C-8A96-D16908939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F25205-DF30-B44A-8B9B-2ADDDB208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graphicEl>
                                              <a:dgm id="{BDF25205-DF30-B44A-8B9B-2ADDDB2083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BDF25205-DF30-B44A-8B9B-2ADDDB208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BDF25205-DF30-B44A-8B9B-2ADDDB208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411CF4-4632-604D-9741-158AD3DB7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graphicEl>
                                              <a:dgm id="{EC411CF4-4632-604D-9741-158AD3DB7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EC411CF4-4632-604D-9741-158AD3DB7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EC411CF4-4632-604D-9741-158AD3DB7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8C400D-0C4D-7940-A451-43BBA74488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graphicEl>
                                              <a:dgm id="{638C400D-0C4D-7940-A451-43BBA74488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graphicEl>
                                              <a:dgm id="{638C400D-0C4D-7940-A451-43BBA74488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638C400D-0C4D-7940-A451-43BBA74488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8D7648-6351-B44E-9745-63A31BCB52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graphicEl>
                                              <a:dgm id="{628D7648-6351-B44E-9745-63A31BCB52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graphicEl>
                                              <a:dgm id="{628D7648-6351-B44E-9745-63A31BCB52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628D7648-6351-B44E-9745-63A31BCB52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F9E02B-63D2-7543-8673-DE16C2838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graphicEl>
                                              <a:dgm id="{6CF9E02B-63D2-7543-8673-DE16C28389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graphicEl>
                                              <a:dgm id="{6CF9E02B-63D2-7543-8673-DE16C2838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graphicEl>
                                              <a:dgm id="{6CF9E02B-63D2-7543-8673-DE16C2838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23220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– </a:t>
            </a:r>
            <a:r>
              <a:rPr lang="en-US" altLang="ko-KR" b="1" dirty="0" err="1"/>
              <a:t>WhoIM</a:t>
            </a:r>
            <a:endParaRPr lang="en-US" altLang="ko-KR" b="1" dirty="0"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4"/>
          </p:nvPr>
        </p:nvSpPr>
        <p:spPr>
          <a:xfrm>
            <a:off x="1430638" y="4254500"/>
            <a:ext cx="10464800" cy="1015663"/>
          </a:xfrm>
          <a:prstGeom prst="rect">
            <a:avLst/>
          </a:prstGeom>
        </p:spPr>
        <p:txBody>
          <a:bodyPr/>
          <a:lstStyle/>
          <a:p>
            <a:r>
              <a:rPr lang="ko-KR" altLang="en-US" sz="6000" b="1" dirty="0"/>
              <a:t>“감사합니다”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7000" dirty="0"/>
              <a:t>목 차</a:t>
            </a:r>
            <a:endParaRPr sz="7000" dirty="0"/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b="1" dirty="0" err="1"/>
              <a:t>개발</a:t>
            </a:r>
            <a:r>
              <a:rPr b="1" dirty="0"/>
              <a:t> </a:t>
            </a:r>
            <a:r>
              <a:rPr b="1" dirty="0" err="1"/>
              <a:t>의도</a:t>
            </a:r>
            <a:endParaRPr b="1" dirty="0"/>
          </a:p>
          <a:p>
            <a:pPr>
              <a:lnSpc>
                <a:spcPct val="150000"/>
              </a:lnSpc>
            </a:pPr>
            <a:r>
              <a:rPr b="1" dirty="0" err="1"/>
              <a:t>추진</a:t>
            </a:r>
            <a:r>
              <a:rPr b="1" dirty="0"/>
              <a:t> </a:t>
            </a:r>
            <a:r>
              <a:rPr b="1" dirty="0" err="1"/>
              <a:t>배경</a:t>
            </a:r>
            <a:endParaRPr b="1" dirty="0"/>
          </a:p>
          <a:p>
            <a:pPr>
              <a:lnSpc>
                <a:spcPct val="150000"/>
              </a:lnSpc>
            </a:pPr>
            <a:r>
              <a:rPr b="1" dirty="0" err="1"/>
              <a:t>개발</a:t>
            </a:r>
            <a:r>
              <a:rPr b="1" dirty="0"/>
              <a:t> </a:t>
            </a:r>
            <a:r>
              <a:rPr b="1" dirty="0" err="1"/>
              <a:t>목표</a:t>
            </a:r>
            <a:endParaRPr b="1" dirty="0"/>
          </a:p>
          <a:p>
            <a:pPr>
              <a:lnSpc>
                <a:spcPct val="150000"/>
              </a:lnSpc>
            </a:pPr>
            <a:r>
              <a:rPr b="1" dirty="0" err="1"/>
              <a:t>기능</a:t>
            </a:r>
            <a:endParaRPr b="1" dirty="0"/>
          </a:p>
          <a:p>
            <a:pPr>
              <a:lnSpc>
                <a:spcPct val="150000"/>
              </a:lnSpc>
            </a:pPr>
            <a:r>
              <a:rPr b="1" dirty="0" err="1"/>
              <a:t>기대</a:t>
            </a:r>
            <a:r>
              <a:rPr b="1" dirty="0"/>
              <a:t> </a:t>
            </a:r>
            <a:r>
              <a:rPr b="1" dirty="0" err="1" smtClean="0"/>
              <a:t>효과</a:t>
            </a:r>
            <a:r>
              <a:rPr b="1" dirty="0" smtClean="0"/>
              <a:t>(</a:t>
            </a:r>
            <a:r>
              <a:rPr lang="ko-KR" altLang="en-US" b="1" dirty="0" smtClean="0"/>
              <a:t>장단점</a:t>
            </a:r>
            <a:r>
              <a:rPr lang="en-US" altLang="ko-KR" b="1" dirty="0" smtClean="0"/>
              <a:t>)</a:t>
            </a:r>
            <a:endParaRPr b="1" dirty="0"/>
          </a:p>
          <a:p>
            <a:pPr>
              <a:lnSpc>
                <a:spcPct val="150000"/>
              </a:lnSpc>
            </a:pPr>
            <a:r>
              <a:rPr b="1" dirty="0" err="1"/>
              <a:t>개발</a:t>
            </a:r>
            <a:r>
              <a:rPr b="1" dirty="0"/>
              <a:t> </a:t>
            </a:r>
            <a:r>
              <a:rPr b="1" dirty="0" err="1"/>
              <a:t>계획</a:t>
            </a:r>
            <a:endParaRPr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384089" y="762000"/>
            <a:ext cx="5334000" cy="4000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7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의도</a:t>
            </a:r>
            <a:endParaRPr sz="7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506626" y="5201512"/>
            <a:ext cx="5334000" cy="4000500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+mj-ea"/>
              </a:rPr>
              <a:t>“내가 있는 위치에서</a:t>
            </a:r>
            <a:r>
              <a:rPr lang="en-US" altLang="ko-KR" b="1" dirty="0">
                <a:latin typeface="+mj-ea"/>
              </a:rPr>
              <a:t>, </a:t>
            </a:r>
          </a:p>
          <a:p>
            <a:r>
              <a:rPr lang="ko-KR" altLang="en-US" b="1" dirty="0">
                <a:latin typeface="+mj-ea"/>
              </a:rPr>
              <a:t>원하는 글을</a:t>
            </a:r>
            <a:r>
              <a:rPr lang="ko-KR" altLang="en-US" b="1" dirty="0" smtClean="0">
                <a:latin typeface="+mj-ea"/>
              </a:rPr>
              <a:t>”</a:t>
            </a:r>
            <a:endParaRPr lang="en-US" altLang="ko-KR" b="1" dirty="0" smtClean="0">
              <a:latin typeface="+mj-ea"/>
            </a:endParaRPr>
          </a:p>
          <a:p>
            <a:endParaRPr lang="en-US" altLang="ko-KR" b="1" dirty="0">
              <a:latin typeface="+mj-ea"/>
            </a:endParaRPr>
          </a:p>
          <a:p>
            <a:endParaRPr lang="en-US" altLang="ko-KR" b="1" dirty="0" smtClean="0">
              <a:latin typeface="+mj-ea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7" t="615" r="6356" b="-1999"/>
          <a:stretch/>
        </p:blipFill>
        <p:spPr>
          <a:xfrm>
            <a:off x="6286500" y="1099751"/>
            <a:ext cx="5784494" cy="840950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120614_familyalaskaoutdoorssummer_tg_02157_1230x1845.jpeg"/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6" r="765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371732" y="832022"/>
            <a:ext cx="5334000" cy="4000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7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추진 배경</a:t>
            </a:r>
            <a:endParaRPr sz="7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371732" y="5226223"/>
            <a:ext cx="5334000" cy="4000500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내가 있는 위치를 기준으로</a:t>
            </a:r>
          </a:p>
          <a:p>
            <a:r>
              <a:rPr lang="ko-KR" altLang="en-US" b="1" dirty="0"/>
              <a:t>정보를 모아서 볼 수 있으면</a:t>
            </a:r>
          </a:p>
          <a:p>
            <a:r>
              <a:rPr lang="ko-KR" altLang="en-US" b="1" dirty="0"/>
              <a:t>어떨까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r>
              <a:rPr lang="ko-KR" altLang="en-US" b="1" dirty="0"/>
              <a:t>활동적인 </a:t>
            </a:r>
            <a:r>
              <a:rPr lang="en-US" altLang="ko-KR" b="1" dirty="0"/>
              <a:t>SNS</a:t>
            </a:r>
          </a:p>
          <a:p>
            <a:endParaRPr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7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</a:t>
            </a:r>
            <a:r>
              <a:rPr sz="7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7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  <a:endParaRPr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11704320" cy="660866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/>
              <a:t>위치에서 원하는 글을 바로 볼 수 있는 </a:t>
            </a:r>
            <a:endParaRPr lang="en-US" altLang="ko-KR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   </a:t>
            </a:r>
            <a:r>
              <a:rPr lang="ko-KR" altLang="en-US" b="1" dirty="0"/>
              <a:t>시스템 구현</a:t>
            </a:r>
          </a:p>
          <a:p>
            <a:pPr>
              <a:lnSpc>
                <a:spcPct val="170000"/>
              </a:lnSpc>
            </a:pPr>
            <a:r>
              <a:rPr lang="ko-KR" altLang="en-US" b="1" dirty="0"/>
              <a:t>활동적 </a:t>
            </a:r>
            <a:r>
              <a:rPr lang="en-US" altLang="ko-KR" b="1" dirty="0"/>
              <a:t>SNS</a:t>
            </a:r>
            <a:r>
              <a:rPr lang="ko-KR" altLang="en-US" b="1" dirty="0"/>
              <a:t>를 위한 동기부여 시스템 추가</a:t>
            </a:r>
          </a:p>
          <a:p>
            <a:pPr>
              <a:lnSpc>
                <a:spcPct val="170000"/>
              </a:lnSpc>
            </a:pPr>
            <a:r>
              <a:rPr lang="ko-KR" altLang="en-US" b="1" dirty="0"/>
              <a:t>사용자들 간의 정보 공유 기능</a:t>
            </a:r>
          </a:p>
          <a:p>
            <a:pPr>
              <a:lnSpc>
                <a:spcPct val="170000"/>
              </a:lnSpc>
            </a:pPr>
            <a:r>
              <a:rPr lang="ko-KR" altLang="en-US" b="1" dirty="0"/>
              <a:t>개발 후 유지 보수를 통한 실제 상용화된 </a:t>
            </a:r>
            <a:r>
              <a:rPr lang="en-US" altLang="ko-KR" b="1" dirty="0"/>
              <a:t>SNS </a:t>
            </a:r>
            <a:r>
              <a:rPr lang="ko-KR" altLang="en-US" b="1" dirty="0"/>
              <a:t>역할을 수행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02412">
              <a:defRPr sz="5160"/>
            </a:pP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endParaRPr sz="6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</a:t>
            </a:r>
            <a:r>
              <a:rPr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</a:t>
            </a:r>
            <a:r>
              <a:rPr lang="en-US" altLang="ko-KR"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7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r>
              <a:rPr lang="en-US" altLang="ko-KR" sz="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Stampline</a:t>
            </a:r>
            <a:endParaRPr sz="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52500" y="5511452"/>
            <a:ext cx="5334000" cy="3492848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사용자가 서있는 위치에서</a:t>
            </a:r>
            <a:br>
              <a:rPr lang="ko-KR" altLang="en-US" b="1" dirty="0"/>
            </a:br>
            <a:r>
              <a:rPr lang="ko-KR" altLang="en-US" b="1" dirty="0"/>
              <a:t>작성되어 있는 글을</a:t>
            </a:r>
            <a:br>
              <a:rPr lang="ko-KR" altLang="en-US" b="1" dirty="0"/>
            </a:br>
            <a:r>
              <a:rPr lang="ko-KR" altLang="en-US" b="1" dirty="0"/>
              <a:t>확인 가능</a:t>
            </a:r>
            <a:endParaRPr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42" y="1892709"/>
            <a:ext cx="5282539" cy="6539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25" y="1846255"/>
            <a:ext cx="5525755" cy="56723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66" y="1892709"/>
            <a:ext cx="4531929" cy="56104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hape 151"/>
          <p:cNvSpPr>
            <a:spLocks noGrp="1"/>
          </p:cNvSpPr>
          <p:nvPr>
            <p:ph type="ctrTitle"/>
          </p:nvPr>
        </p:nvSpPr>
        <p:spPr>
          <a:xfrm>
            <a:off x="1177302" y="241778"/>
            <a:ext cx="11054080" cy="1650931"/>
          </a:xfrm>
          <a:prstGeom prst="rect">
            <a:avLst/>
          </a:prstGeom>
        </p:spPr>
        <p:txBody>
          <a:bodyPr/>
          <a:lstStyle/>
          <a:p>
            <a:r>
              <a:rPr sz="7500" dirty="0"/>
              <a:t>Timeline </a:t>
            </a:r>
            <a:r>
              <a:rPr lang="ko-KR" altLang="en-US" sz="7500" dirty="0" smtClean="0"/>
              <a:t>  </a:t>
            </a:r>
            <a:r>
              <a:rPr sz="7500" dirty="0" smtClean="0"/>
              <a:t> </a:t>
            </a:r>
            <a:r>
              <a:rPr sz="7500" dirty="0"/>
              <a:t>Stampline</a:t>
            </a:r>
          </a:p>
        </p:txBody>
      </p:sp>
      <p:sp>
        <p:nvSpPr>
          <p:cNvPr id="10" name="Shape 152"/>
          <p:cNvSpPr>
            <a:spLocks noGrp="1"/>
          </p:cNvSpPr>
          <p:nvPr>
            <p:ph type="subTitle" idx="1"/>
          </p:nvPr>
        </p:nvSpPr>
        <p:spPr>
          <a:xfrm>
            <a:off x="1814912" y="7717499"/>
            <a:ext cx="9103360" cy="1729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dirty="0"/>
              <a:t>“언제 누가 무엇을 했습니다” 가 아닌</a:t>
            </a:r>
          </a:p>
          <a:p>
            <a:r>
              <a:rPr lang="ko-KR" altLang="en-US" b="1" dirty="0"/>
              <a:t>“여기서 누가 무엇을 했습니다”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ctrTitle"/>
          </p:nvPr>
        </p:nvSpPr>
        <p:spPr>
          <a:xfrm>
            <a:off x="1271923" y="3675759"/>
            <a:ext cx="11054080" cy="1650931"/>
          </a:xfrm>
          <a:prstGeom prst="rect">
            <a:avLst/>
          </a:prstGeom>
        </p:spPr>
        <p:txBody>
          <a:bodyPr/>
          <a:lstStyle/>
          <a:p>
            <a:r>
              <a:rPr sz="7500" dirty="0"/>
              <a:t>Timeline -&gt; </a:t>
            </a:r>
            <a:r>
              <a:rPr sz="7500" dirty="0" err="1"/>
              <a:t>Stampline</a:t>
            </a:r>
            <a:endParaRPr sz="7500" dirty="0"/>
          </a:p>
        </p:txBody>
      </p:sp>
      <p:sp>
        <p:nvSpPr>
          <p:cNvPr id="152" name="Shape 152"/>
          <p:cNvSpPr>
            <a:spLocks noGrp="1"/>
          </p:cNvSpPr>
          <p:nvPr>
            <p:ph type="subTitle" idx="1"/>
          </p:nvPr>
        </p:nvSpPr>
        <p:spPr>
          <a:xfrm>
            <a:off x="1727453" y="5315261"/>
            <a:ext cx="9103360" cy="1729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dirty="0"/>
              <a:t>“언제 누가 무엇을 했습니다” 가 아닌</a:t>
            </a:r>
          </a:p>
          <a:p>
            <a:r>
              <a:rPr lang="ko-KR" altLang="en-US" b="1" dirty="0"/>
              <a:t>“여기서 누가 무엇을 했습니다”</a:t>
            </a:r>
          </a:p>
        </p:txBody>
      </p:sp>
    </p:spTree>
    <p:extLst>
      <p:ext uri="{BB962C8B-B14F-4D97-AF65-F5344CB8AC3E}">
        <p14:creationId xmlns:p14="http://schemas.microsoft.com/office/powerpoint/2010/main" val="45180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02412">
              <a:defRPr sz="5160"/>
            </a:pP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endParaRPr sz="6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</a:t>
            </a:r>
            <a:r>
              <a:rPr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</a:t>
            </a:r>
            <a:r>
              <a:rPr lang="en-US" altLang="ko-KR"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7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r>
              <a:rPr lang="ko-KR" altLang="en-US" sz="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비밀이야</a:t>
            </a:r>
            <a:endParaRPr sz="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52500" y="5511452"/>
            <a:ext cx="5334000" cy="3492848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 smtClean="0"/>
              <a:t>사용자의 특정한 위치</a:t>
            </a:r>
            <a:endParaRPr lang="en-US" altLang="ko-KR" b="1" dirty="0" smtClean="0"/>
          </a:p>
          <a:p>
            <a:r>
              <a:rPr lang="ko-KR" altLang="en-US" b="1" dirty="0" smtClean="0"/>
              <a:t>범위에 접근시 </a:t>
            </a:r>
            <a:endParaRPr lang="en-US" altLang="ko-KR" b="1" dirty="0" smtClean="0"/>
          </a:p>
          <a:p>
            <a:r>
              <a:rPr lang="ko-KR" altLang="en-US" b="1" dirty="0" smtClean="0"/>
              <a:t>다른 사용자의 특정</a:t>
            </a:r>
            <a:endParaRPr lang="en-US" altLang="ko-KR" b="1" dirty="0" smtClean="0"/>
          </a:p>
          <a:p>
            <a:r>
              <a:rPr lang="ko-KR" altLang="en-US" b="1" dirty="0" smtClean="0"/>
              <a:t>위치 </a:t>
            </a:r>
            <a:r>
              <a:rPr lang="ko-KR" altLang="en-US" b="1" dirty="0" smtClean="0"/>
              <a:t>게시글을</a:t>
            </a:r>
            <a:endParaRPr lang="en-US" altLang="ko-KR" b="1" dirty="0" smtClean="0"/>
          </a:p>
          <a:p>
            <a:r>
              <a:rPr lang="ko-KR" altLang="en-US" b="1" dirty="0" smtClean="0"/>
              <a:t>볼 수 있는 기능</a:t>
            </a:r>
            <a:endParaRPr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12" y="2926306"/>
            <a:ext cx="6427101" cy="5170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3625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</p:bld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252</Words>
  <Application>Microsoft Macintosh PowerPoint</Application>
  <PresentationFormat>사용자 지정</PresentationFormat>
  <Paragraphs>81</Paragraphs>
  <Slides>14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맑은 고딕</vt:lpstr>
      <vt:lpstr>휴먼매직체</vt:lpstr>
      <vt:lpstr>Apple SD 산돌고딕 Neo 볼드체</vt:lpstr>
      <vt:lpstr>Apple SD 산돌고딕 Neo 옅은체</vt:lpstr>
      <vt:lpstr>Helvetica</vt:lpstr>
      <vt:lpstr>Helvetica Neue</vt:lpstr>
      <vt:lpstr>Tahoma</vt:lpstr>
      <vt:lpstr>Wingdings</vt:lpstr>
      <vt:lpstr>Arial</vt:lpstr>
      <vt:lpstr>New_Natural01</vt:lpstr>
      <vt:lpstr>프로젝트 WhereIM 기획발표  (위치기반 SNS 플랫폼)</vt:lpstr>
      <vt:lpstr>목 차</vt:lpstr>
      <vt:lpstr>개발 의도</vt:lpstr>
      <vt:lpstr>추진 배경</vt:lpstr>
      <vt:lpstr>개발 목표</vt:lpstr>
      <vt:lpstr>  기능 설명  Stampline</vt:lpstr>
      <vt:lpstr>Timeline    Stampline</vt:lpstr>
      <vt:lpstr>Timeline -&gt; Stampline</vt:lpstr>
      <vt:lpstr>  기능 설명  비밀이야</vt:lpstr>
      <vt:lpstr>  기능 설명  알림기능 (동기부여)</vt:lpstr>
      <vt:lpstr>기대 효과(장단점)</vt:lpstr>
      <vt:lpstr>개발 계획</vt:lpstr>
      <vt:lpstr>개발 계획</vt:lpstr>
      <vt:lpstr>PowerPoint 프레젠테이션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WhereIM 기획발표 (위치기반 SNS 플랫폼)</dc:title>
  <cp:lastModifiedBy>최수용</cp:lastModifiedBy>
  <cp:revision>32</cp:revision>
  <dcterms:modified xsi:type="dcterms:W3CDTF">2017-03-17T05:51:53Z</dcterms:modified>
</cp:coreProperties>
</file>