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7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0"/>
  </p:normalViewPr>
  <p:slideViewPr>
    <p:cSldViewPr snapToGrid="0" snapToObjects="1">
      <p:cViewPr>
        <p:scale>
          <a:sx n="88" d="100"/>
          <a:sy n="88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0E7B0B-C4EB-7646-A73C-9246CFEB4379}" type="doc">
      <dgm:prSet loTypeId="urn:microsoft.com/office/officeart/2008/layout/BendingPictureCaption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E56280A-5323-884E-87F8-C1E08D51B355}">
      <dgm:prSet phldrT="[텍스트]"/>
      <dgm:spPr/>
      <dgm:t>
        <a:bodyPr/>
        <a:lstStyle/>
        <a:p>
          <a:pPr latinLnBrk="1"/>
          <a:r>
            <a:rPr lang="en-US" altLang="ko-KR" dirty="0" smtClean="0"/>
            <a:t>Android</a:t>
          </a:r>
          <a:endParaRPr lang="ko-KR" altLang="en-US" dirty="0"/>
        </a:p>
      </dgm:t>
    </dgm:pt>
    <dgm:pt modelId="{5D12A6F2-9EB0-8C40-902A-50DBA241D8C5}" type="parTrans" cxnId="{67200FF4-CD67-204F-A7DB-55CBF5EE007C}">
      <dgm:prSet/>
      <dgm:spPr/>
      <dgm:t>
        <a:bodyPr/>
        <a:lstStyle/>
        <a:p>
          <a:pPr latinLnBrk="1"/>
          <a:endParaRPr lang="ko-KR" altLang="en-US"/>
        </a:p>
      </dgm:t>
    </dgm:pt>
    <dgm:pt modelId="{761A8D40-BB88-974C-8BFC-C9CA1E34EE47}" type="sibTrans" cxnId="{67200FF4-CD67-204F-A7DB-55CBF5EE007C}">
      <dgm:prSet/>
      <dgm:spPr/>
      <dgm:t>
        <a:bodyPr/>
        <a:lstStyle/>
        <a:p>
          <a:pPr latinLnBrk="1"/>
          <a:endParaRPr lang="ko-KR" altLang="en-US"/>
        </a:p>
      </dgm:t>
    </dgm:pt>
    <dgm:pt modelId="{A1CD9C81-BE0D-7746-95BA-4491EB59C5A2}">
      <dgm:prSet phldrT="[텍스트]"/>
      <dgm:spPr/>
      <dgm:t>
        <a:bodyPr/>
        <a:lstStyle/>
        <a:p>
          <a:pPr latinLnBrk="1"/>
          <a:r>
            <a:rPr lang="en-US" altLang="ko-KR" dirty="0" smtClean="0"/>
            <a:t>JSP</a:t>
          </a:r>
          <a:endParaRPr lang="ko-KR" altLang="en-US" dirty="0"/>
        </a:p>
      </dgm:t>
    </dgm:pt>
    <dgm:pt modelId="{4E7C0A4F-F0DB-A24E-995A-26905072801D}" type="parTrans" cxnId="{6D58A26D-7A40-B54A-B078-81E0199F260C}">
      <dgm:prSet/>
      <dgm:spPr/>
      <dgm:t>
        <a:bodyPr/>
        <a:lstStyle/>
        <a:p>
          <a:pPr latinLnBrk="1"/>
          <a:endParaRPr lang="ko-KR" altLang="en-US"/>
        </a:p>
      </dgm:t>
    </dgm:pt>
    <dgm:pt modelId="{BCBA53FD-E51F-9049-AE78-4150B7EAA459}" type="sibTrans" cxnId="{6D58A26D-7A40-B54A-B078-81E0199F260C}">
      <dgm:prSet/>
      <dgm:spPr/>
      <dgm:t>
        <a:bodyPr/>
        <a:lstStyle/>
        <a:p>
          <a:pPr latinLnBrk="1"/>
          <a:endParaRPr lang="ko-KR" altLang="en-US"/>
        </a:p>
      </dgm:t>
    </dgm:pt>
    <dgm:pt modelId="{EBCE1635-655B-4A4E-B6DC-7116EC59C443}">
      <dgm:prSet/>
      <dgm:spPr/>
      <dgm:t>
        <a:bodyPr/>
        <a:lstStyle/>
        <a:p>
          <a:pPr latinLnBrk="1"/>
          <a:r>
            <a:rPr lang="en-US" altLang="ko-KR" dirty="0" smtClean="0"/>
            <a:t>MySQL</a:t>
          </a:r>
          <a:endParaRPr lang="ko-KR" altLang="en-US" dirty="0"/>
        </a:p>
      </dgm:t>
    </dgm:pt>
    <dgm:pt modelId="{086EF751-93DC-CB42-9D01-CC47BD822AE5}" type="parTrans" cxnId="{8B494F82-3BA4-254C-94E8-620D18829DAF}">
      <dgm:prSet/>
      <dgm:spPr/>
      <dgm:t>
        <a:bodyPr/>
        <a:lstStyle/>
        <a:p>
          <a:pPr latinLnBrk="1"/>
          <a:endParaRPr lang="ko-KR" altLang="en-US"/>
        </a:p>
      </dgm:t>
    </dgm:pt>
    <dgm:pt modelId="{20EF213B-EAC4-4A42-BB8B-93284F71794F}" type="sibTrans" cxnId="{8B494F82-3BA4-254C-94E8-620D18829DAF}">
      <dgm:prSet/>
      <dgm:spPr/>
      <dgm:t>
        <a:bodyPr/>
        <a:lstStyle/>
        <a:p>
          <a:pPr latinLnBrk="1"/>
          <a:endParaRPr lang="ko-KR" altLang="en-US"/>
        </a:p>
      </dgm:t>
    </dgm:pt>
    <dgm:pt modelId="{1C01784F-8FAF-454F-9BA9-AEE3E46CFADA}" type="pres">
      <dgm:prSet presAssocID="{CF0E7B0B-C4EB-7646-A73C-9246CFEB4379}" presName="diagram" presStyleCnt="0">
        <dgm:presLayoutVars>
          <dgm:dir/>
        </dgm:presLayoutVars>
      </dgm:prSet>
      <dgm:spPr/>
    </dgm:pt>
    <dgm:pt modelId="{C0A1689B-D99A-C64E-A6C0-48642ED2A708}" type="pres">
      <dgm:prSet presAssocID="{1E56280A-5323-884E-87F8-C1E08D51B355}" presName="composite" presStyleCnt="0"/>
      <dgm:spPr/>
    </dgm:pt>
    <dgm:pt modelId="{A97BB019-A499-A642-BA57-FBD4A6F460EB}" type="pres">
      <dgm:prSet presAssocID="{1E56280A-5323-884E-87F8-C1E08D51B355}" presName="Image" presStyleLbl="bgShp" presStyleIdx="0" presStyleCnt="3" custLinFactNeighborY="1199"/>
      <dgm:spPr/>
    </dgm:pt>
    <dgm:pt modelId="{60CE63F9-E6CE-0E47-B649-55BC3C709E48}" type="pres">
      <dgm:prSet presAssocID="{1E56280A-5323-884E-87F8-C1E08D51B355}" presName="Parent" presStyleLbl="node0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5E9CC7-003A-384B-9998-553CF56C813B}" type="pres">
      <dgm:prSet presAssocID="{761A8D40-BB88-974C-8BFC-C9CA1E34EE47}" presName="sibTrans" presStyleCnt="0"/>
      <dgm:spPr/>
    </dgm:pt>
    <dgm:pt modelId="{F0D3BD81-47BD-3848-9FA5-C532D33A1913}" type="pres">
      <dgm:prSet presAssocID="{A1CD9C81-BE0D-7746-95BA-4491EB59C5A2}" presName="composite" presStyleCnt="0"/>
      <dgm:spPr/>
    </dgm:pt>
    <dgm:pt modelId="{33D8B9BD-83EA-674A-90AD-CFC4700E3BA9}" type="pres">
      <dgm:prSet presAssocID="{A1CD9C81-BE0D-7746-95BA-4491EB59C5A2}" presName="Image" presStyleLbl="bgShp" presStyleIdx="1" presStyleCnt="3"/>
      <dgm:spPr/>
    </dgm:pt>
    <dgm:pt modelId="{36505580-48A4-4049-8BEE-EAAA61754C97}" type="pres">
      <dgm:prSet presAssocID="{A1CD9C81-BE0D-7746-95BA-4491EB59C5A2}" presName="Parent" presStyleLbl="node0" presStyleIdx="1" presStyleCnt="3">
        <dgm:presLayoutVars>
          <dgm:bulletEnabled val="1"/>
        </dgm:presLayoutVars>
      </dgm:prSet>
      <dgm:spPr/>
    </dgm:pt>
    <dgm:pt modelId="{9FF739C8-2139-664D-8838-69768E0108A1}" type="pres">
      <dgm:prSet presAssocID="{BCBA53FD-E51F-9049-AE78-4150B7EAA459}" presName="sibTrans" presStyleCnt="0"/>
      <dgm:spPr/>
    </dgm:pt>
    <dgm:pt modelId="{620C1D60-A26F-D045-983B-5F088C830916}" type="pres">
      <dgm:prSet presAssocID="{EBCE1635-655B-4A4E-B6DC-7116EC59C443}" presName="composite" presStyleCnt="0"/>
      <dgm:spPr/>
    </dgm:pt>
    <dgm:pt modelId="{6377CF0E-1733-3C40-AD00-0A97E1685277}" type="pres">
      <dgm:prSet presAssocID="{EBCE1635-655B-4A4E-B6DC-7116EC59C443}" presName="Image" presStyleLbl="bgShp" presStyleIdx="2" presStyleCnt="3" custLinFactNeighborX="-2510" custLinFactNeighborY="1199"/>
      <dgm:spPr/>
    </dgm:pt>
    <dgm:pt modelId="{8935D86A-2F42-C34D-886E-A7D2E80AA8E7}" type="pres">
      <dgm:prSet presAssocID="{EBCE1635-655B-4A4E-B6DC-7116EC59C443}" presName="Parent" presStyleLbl="node0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7200FF4-CD67-204F-A7DB-55CBF5EE007C}" srcId="{CF0E7B0B-C4EB-7646-A73C-9246CFEB4379}" destId="{1E56280A-5323-884E-87F8-C1E08D51B355}" srcOrd="0" destOrd="0" parTransId="{5D12A6F2-9EB0-8C40-902A-50DBA241D8C5}" sibTransId="{761A8D40-BB88-974C-8BFC-C9CA1E34EE47}"/>
    <dgm:cxn modelId="{89FC440C-6650-5A4F-BBE1-FF7547C36CAD}" type="presOf" srcId="{1E56280A-5323-884E-87F8-C1E08D51B355}" destId="{60CE63F9-E6CE-0E47-B649-55BC3C709E48}" srcOrd="0" destOrd="0" presId="urn:microsoft.com/office/officeart/2008/layout/BendingPictureCaption"/>
    <dgm:cxn modelId="{6269C79E-F2FA-CC47-8B21-6C04F6D0D147}" type="presOf" srcId="{CF0E7B0B-C4EB-7646-A73C-9246CFEB4379}" destId="{1C01784F-8FAF-454F-9BA9-AEE3E46CFADA}" srcOrd="0" destOrd="0" presId="urn:microsoft.com/office/officeart/2008/layout/BendingPictureCaption"/>
    <dgm:cxn modelId="{588F424A-7252-154A-B409-167E90AFA564}" type="presOf" srcId="{A1CD9C81-BE0D-7746-95BA-4491EB59C5A2}" destId="{36505580-48A4-4049-8BEE-EAAA61754C97}" srcOrd="0" destOrd="0" presId="urn:microsoft.com/office/officeart/2008/layout/BendingPictureCaption"/>
    <dgm:cxn modelId="{8B494F82-3BA4-254C-94E8-620D18829DAF}" srcId="{CF0E7B0B-C4EB-7646-A73C-9246CFEB4379}" destId="{EBCE1635-655B-4A4E-B6DC-7116EC59C443}" srcOrd="2" destOrd="0" parTransId="{086EF751-93DC-CB42-9D01-CC47BD822AE5}" sibTransId="{20EF213B-EAC4-4A42-BB8B-93284F71794F}"/>
    <dgm:cxn modelId="{6D58A26D-7A40-B54A-B078-81E0199F260C}" srcId="{CF0E7B0B-C4EB-7646-A73C-9246CFEB4379}" destId="{A1CD9C81-BE0D-7746-95BA-4491EB59C5A2}" srcOrd="1" destOrd="0" parTransId="{4E7C0A4F-F0DB-A24E-995A-26905072801D}" sibTransId="{BCBA53FD-E51F-9049-AE78-4150B7EAA459}"/>
    <dgm:cxn modelId="{BE322479-B58B-2441-8747-B760F6094AEB}" type="presOf" srcId="{EBCE1635-655B-4A4E-B6DC-7116EC59C443}" destId="{8935D86A-2F42-C34D-886E-A7D2E80AA8E7}" srcOrd="0" destOrd="0" presId="urn:microsoft.com/office/officeart/2008/layout/BendingPictureCaption"/>
    <dgm:cxn modelId="{FAFE5C27-3B40-E04E-85FC-58551EA1D8B6}" type="presParOf" srcId="{1C01784F-8FAF-454F-9BA9-AEE3E46CFADA}" destId="{C0A1689B-D99A-C64E-A6C0-48642ED2A708}" srcOrd="0" destOrd="0" presId="urn:microsoft.com/office/officeart/2008/layout/BendingPictureCaption"/>
    <dgm:cxn modelId="{DAB3C9E2-BE13-FB40-96B6-DEEB52836ED9}" type="presParOf" srcId="{C0A1689B-D99A-C64E-A6C0-48642ED2A708}" destId="{A97BB019-A499-A642-BA57-FBD4A6F460EB}" srcOrd="0" destOrd="0" presId="urn:microsoft.com/office/officeart/2008/layout/BendingPictureCaption"/>
    <dgm:cxn modelId="{CF433325-A4B1-EF46-B3D7-78F97AD29535}" type="presParOf" srcId="{C0A1689B-D99A-C64E-A6C0-48642ED2A708}" destId="{60CE63F9-E6CE-0E47-B649-55BC3C709E48}" srcOrd="1" destOrd="0" presId="urn:microsoft.com/office/officeart/2008/layout/BendingPictureCaption"/>
    <dgm:cxn modelId="{3EE2DCC7-4A82-0446-AC99-D58AE9AC7E52}" type="presParOf" srcId="{1C01784F-8FAF-454F-9BA9-AEE3E46CFADA}" destId="{EB5E9CC7-003A-384B-9998-553CF56C813B}" srcOrd="1" destOrd="0" presId="urn:microsoft.com/office/officeart/2008/layout/BendingPictureCaption"/>
    <dgm:cxn modelId="{F86C0FC0-95B7-8340-A7AA-1029959E6459}" type="presParOf" srcId="{1C01784F-8FAF-454F-9BA9-AEE3E46CFADA}" destId="{F0D3BD81-47BD-3848-9FA5-C532D33A1913}" srcOrd="2" destOrd="0" presId="urn:microsoft.com/office/officeart/2008/layout/BendingPictureCaption"/>
    <dgm:cxn modelId="{2813C465-4254-6A4E-A66D-30FEC49E5A6D}" type="presParOf" srcId="{F0D3BD81-47BD-3848-9FA5-C532D33A1913}" destId="{33D8B9BD-83EA-674A-90AD-CFC4700E3BA9}" srcOrd="0" destOrd="0" presId="urn:microsoft.com/office/officeart/2008/layout/BendingPictureCaption"/>
    <dgm:cxn modelId="{D28CF687-B2BD-4C4B-8276-1D7AFEB6A08A}" type="presParOf" srcId="{F0D3BD81-47BD-3848-9FA5-C532D33A1913}" destId="{36505580-48A4-4049-8BEE-EAAA61754C97}" srcOrd="1" destOrd="0" presId="urn:microsoft.com/office/officeart/2008/layout/BendingPictureCaption"/>
    <dgm:cxn modelId="{01812078-4F1F-A749-8370-A403B778A4EA}" type="presParOf" srcId="{1C01784F-8FAF-454F-9BA9-AEE3E46CFADA}" destId="{9FF739C8-2139-664D-8838-69768E0108A1}" srcOrd="3" destOrd="0" presId="urn:microsoft.com/office/officeart/2008/layout/BendingPictureCaption"/>
    <dgm:cxn modelId="{9AD955EA-07E4-554D-B6DD-9DA5FA8DF46F}" type="presParOf" srcId="{1C01784F-8FAF-454F-9BA9-AEE3E46CFADA}" destId="{620C1D60-A26F-D045-983B-5F088C830916}" srcOrd="4" destOrd="0" presId="urn:microsoft.com/office/officeart/2008/layout/BendingPictureCaption"/>
    <dgm:cxn modelId="{CF37985B-6F54-C84B-9E68-35C196791755}" type="presParOf" srcId="{620C1D60-A26F-D045-983B-5F088C830916}" destId="{6377CF0E-1733-3C40-AD00-0A97E1685277}" srcOrd="0" destOrd="0" presId="urn:microsoft.com/office/officeart/2008/layout/BendingPictureCaption"/>
    <dgm:cxn modelId="{99FBF7CE-966C-5B4F-9876-B1727F46CFB0}" type="presParOf" srcId="{620C1D60-A26F-D045-983B-5F088C830916}" destId="{8935D86A-2F42-C34D-886E-A7D2E80AA8E7}" srcOrd="1" destOrd="0" presId="urn:microsoft.com/office/officeart/2008/layout/BendingPictureCaption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CAA538-006C-3742-BB84-A67A970F0A2A}" type="doc">
      <dgm:prSet loTypeId="urn:microsoft.com/office/officeart/2005/8/layout/arrow2" loCatId="" qsTypeId="urn:microsoft.com/office/officeart/2005/8/quickstyle/simple4" qsCatId="simple" csTypeId="urn:microsoft.com/office/officeart/2005/8/colors/accent1_2" csCatId="accent1" phldr="1"/>
      <dgm:spPr/>
    </dgm:pt>
    <dgm:pt modelId="{26185E36-5107-E84A-B325-7D245196F65C}">
      <dgm:prSet phldrT="[텍스트]"/>
      <dgm:spPr/>
      <dgm:t>
        <a:bodyPr/>
        <a:lstStyle/>
        <a:p>
          <a:pPr latinLnBrk="1"/>
          <a:r>
            <a:rPr lang="en-US" altLang="ko-KR" dirty="0" smtClean="0"/>
            <a:t>1</a:t>
          </a:r>
          <a:r>
            <a:rPr lang="ko-KR" altLang="en-US" dirty="0" smtClean="0"/>
            <a:t> </a:t>
          </a:r>
          <a:r>
            <a:rPr lang="en-US" altLang="ko-KR" dirty="0" smtClean="0"/>
            <a:t>~</a:t>
          </a:r>
          <a:r>
            <a:rPr lang="ko-KR" altLang="en-US" dirty="0" smtClean="0"/>
            <a:t> </a:t>
          </a:r>
          <a:r>
            <a:rPr lang="en-US" altLang="ko-KR" dirty="0" smtClean="0"/>
            <a:t>3</a:t>
          </a:r>
          <a:r>
            <a:rPr lang="ko-KR" altLang="en-US" dirty="0" smtClean="0"/>
            <a:t>주차</a:t>
          </a:r>
        </a:p>
        <a:p>
          <a:pPr latinLnBrk="1"/>
          <a:r>
            <a:rPr lang="ko-KR" altLang="en-US" dirty="0" smtClean="0"/>
            <a:t>프로젝트 설계 및</a:t>
          </a:r>
        </a:p>
        <a:p>
          <a:pPr latinLnBrk="1"/>
          <a:r>
            <a:rPr lang="ko-KR" altLang="en-US" dirty="0" smtClean="0"/>
            <a:t>개발환경 구축</a:t>
          </a:r>
        </a:p>
      </dgm:t>
    </dgm:pt>
    <dgm:pt modelId="{112B7AC4-B9DF-B543-96FD-D27F72C0E96D}" type="parTrans" cxnId="{9E96C034-6493-974F-9201-011D330E8D1F}">
      <dgm:prSet/>
      <dgm:spPr/>
      <dgm:t>
        <a:bodyPr/>
        <a:lstStyle/>
        <a:p>
          <a:pPr latinLnBrk="1"/>
          <a:endParaRPr lang="ko-KR" altLang="en-US"/>
        </a:p>
      </dgm:t>
    </dgm:pt>
    <dgm:pt modelId="{8786EACA-51E2-514A-B11A-847379E35AFE}" type="sibTrans" cxnId="{9E96C034-6493-974F-9201-011D330E8D1F}">
      <dgm:prSet/>
      <dgm:spPr/>
      <dgm:t>
        <a:bodyPr/>
        <a:lstStyle/>
        <a:p>
          <a:pPr latinLnBrk="1"/>
          <a:endParaRPr lang="ko-KR" altLang="en-US"/>
        </a:p>
      </dgm:t>
    </dgm:pt>
    <dgm:pt modelId="{9EFE0613-FF74-624E-B061-0BD0345D26EB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F94AB64C-68C6-7C48-9446-72CD2AD45A98}" type="parTrans" cxnId="{B898C63D-430B-9A4F-9608-BAD599076E33}">
      <dgm:prSet/>
      <dgm:spPr/>
      <dgm:t>
        <a:bodyPr/>
        <a:lstStyle/>
        <a:p>
          <a:pPr latinLnBrk="1"/>
          <a:endParaRPr lang="ko-KR" altLang="en-US"/>
        </a:p>
      </dgm:t>
    </dgm:pt>
    <dgm:pt modelId="{B470D1A1-326D-1949-9C80-36209388CDFA}" type="sibTrans" cxnId="{B898C63D-430B-9A4F-9608-BAD599076E33}">
      <dgm:prSet/>
      <dgm:spPr/>
      <dgm:t>
        <a:bodyPr/>
        <a:lstStyle/>
        <a:p>
          <a:pPr latinLnBrk="1"/>
          <a:endParaRPr lang="ko-KR" altLang="en-US"/>
        </a:p>
      </dgm:t>
    </dgm:pt>
    <dgm:pt modelId="{3E31BEED-C48F-604D-B717-F07F176BCCA3}">
      <dgm:prSet/>
      <dgm:spPr/>
      <dgm:t>
        <a:bodyPr/>
        <a:lstStyle/>
        <a:p>
          <a:pPr latinLnBrk="1"/>
          <a:r>
            <a:rPr lang="en-US" altLang="ko-KR" dirty="0" smtClean="0"/>
            <a:t>4</a:t>
          </a:r>
          <a:r>
            <a:rPr lang="ko-KR" altLang="en-US" dirty="0" smtClean="0"/>
            <a:t> </a:t>
          </a:r>
          <a:r>
            <a:rPr lang="en-US" altLang="ko-KR" dirty="0" smtClean="0"/>
            <a:t>~</a:t>
          </a:r>
          <a:r>
            <a:rPr lang="ko-KR" altLang="en-US" dirty="0" smtClean="0"/>
            <a:t> </a:t>
          </a:r>
          <a:r>
            <a:rPr lang="en-US" altLang="ko-KR" dirty="0" smtClean="0"/>
            <a:t>6</a:t>
          </a:r>
          <a:r>
            <a:rPr lang="ko-KR" altLang="en-US" dirty="0" smtClean="0"/>
            <a:t>주차</a:t>
          </a:r>
        </a:p>
        <a:p>
          <a:pPr latinLnBrk="1"/>
          <a:r>
            <a:rPr lang="en-US" altLang="ko-KR" dirty="0" smtClean="0"/>
            <a:t>DB</a:t>
          </a:r>
          <a:r>
            <a:rPr lang="ko-KR" altLang="en-US" dirty="0" smtClean="0"/>
            <a:t> 및 서버 구축</a:t>
          </a:r>
        </a:p>
        <a:p>
          <a:pPr latinLnBrk="1"/>
          <a:r>
            <a:rPr lang="ko-KR" altLang="en-US" dirty="0" smtClean="0"/>
            <a:t>안드로이드 앱 </a:t>
          </a:r>
          <a:r>
            <a:rPr lang="en-US" altLang="ko-KR" dirty="0" smtClean="0"/>
            <a:t>UI</a:t>
          </a:r>
          <a:r>
            <a:rPr lang="ko-KR" altLang="en-US" dirty="0" smtClean="0"/>
            <a:t> 개발</a:t>
          </a:r>
          <a:endParaRPr lang="ko-KR" altLang="en-US" dirty="0"/>
        </a:p>
      </dgm:t>
    </dgm:pt>
    <dgm:pt modelId="{1319EFB3-A95B-2C48-9EE9-DFEB99902C53}" type="parTrans" cxnId="{862910F0-98D8-2041-A9A0-C9ABB86392FA}">
      <dgm:prSet/>
      <dgm:spPr/>
      <dgm:t>
        <a:bodyPr/>
        <a:lstStyle/>
        <a:p>
          <a:pPr latinLnBrk="1"/>
          <a:endParaRPr lang="ko-KR" altLang="en-US"/>
        </a:p>
      </dgm:t>
    </dgm:pt>
    <dgm:pt modelId="{19DCBD7D-B3B8-3A47-8F49-F0184206C1A0}" type="sibTrans" cxnId="{862910F0-98D8-2041-A9A0-C9ABB86392FA}">
      <dgm:prSet/>
      <dgm:spPr/>
      <dgm:t>
        <a:bodyPr/>
        <a:lstStyle/>
        <a:p>
          <a:pPr latinLnBrk="1"/>
          <a:endParaRPr lang="ko-KR" altLang="en-US"/>
        </a:p>
      </dgm:t>
    </dgm:pt>
    <dgm:pt modelId="{EA28EA59-2802-D849-AA42-45A0B2759D6A}">
      <dgm:prSet/>
      <dgm:spPr/>
      <dgm:t>
        <a:bodyPr/>
        <a:lstStyle/>
        <a:p>
          <a:pPr latinLnBrk="1"/>
          <a:r>
            <a:rPr lang="en-US" altLang="ko-KR" dirty="0" smtClean="0"/>
            <a:t>7</a:t>
          </a:r>
          <a:r>
            <a:rPr lang="ko-KR" altLang="en-US" dirty="0" smtClean="0"/>
            <a:t> </a:t>
          </a:r>
          <a:r>
            <a:rPr lang="en-US" altLang="ko-KR" dirty="0" smtClean="0"/>
            <a:t>~</a:t>
          </a:r>
          <a:r>
            <a:rPr lang="ko-KR" altLang="en-US" dirty="0" smtClean="0"/>
            <a:t> </a:t>
          </a:r>
          <a:r>
            <a:rPr lang="en-US" altLang="ko-KR" dirty="0" smtClean="0"/>
            <a:t>9</a:t>
          </a:r>
          <a:r>
            <a:rPr lang="ko-KR" altLang="en-US" dirty="0" smtClean="0"/>
            <a:t>주차</a:t>
          </a:r>
        </a:p>
        <a:p>
          <a:pPr latinLnBrk="1"/>
          <a:r>
            <a:rPr lang="ko-KR" altLang="en-US" dirty="0" smtClean="0"/>
            <a:t>안드로이드    앱 내부 개발</a:t>
          </a:r>
        </a:p>
        <a:p>
          <a:pPr latinLnBrk="1"/>
          <a:r>
            <a:rPr lang="ko-KR" altLang="en-US" dirty="0" smtClean="0"/>
            <a:t>웹 개발</a:t>
          </a:r>
        </a:p>
      </dgm:t>
    </dgm:pt>
    <dgm:pt modelId="{119D0AD6-1F60-CF48-B06B-22E507B44A7B}" type="parTrans" cxnId="{5FA0BBAE-DB2E-854D-90A1-81A3193D9602}">
      <dgm:prSet/>
      <dgm:spPr/>
      <dgm:t>
        <a:bodyPr/>
        <a:lstStyle/>
        <a:p>
          <a:pPr latinLnBrk="1"/>
          <a:endParaRPr lang="ko-KR" altLang="en-US"/>
        </a:p>
      </dgm:t>
    </dgm:pt>
    <dgm:pt modelId="{B521A8CD-DA32-474C-8741-58D5D0FE0DD7}" type="sibTrans" cxnId="{5FA0BBAE-DB2E-854D-90A1-81A3193D9602}">
      <dgm:prSet/>
      <dgm:spPr/>
      <dgm:t>
        <a:bodyPr/>
        <a:lstStyle/>
        <a:p>
          <a:pPr latinLnBrk="1"/>
          <a:endParaRPr lang="ko-KR" altLang="en-US"/>
        </a:p>
      </dgm:t>
    </dgm:pt>
    <dgm:pt modelId="{19F01E0D-AE46-904A-8BDC-03A1CA848F1B}">
      <dgm:prSet/>
      <dgm:spPr/>
      <dgm:t>
        <a:bodyPr/>
        <a:lstStyle/>
        <a:p>
          <a:pPr latinLnBrk="1"/>
          <a:endParaRPr lang="ko-KR" altLang="en-US" dirty="0"/>
        </a:p>
      </dgm:t>
    </dgm:pt>
    <dgm:pt modelId="{CA41DD74-BC01-8D49-A3FD-C7C82352F20A}" type="parTrans" cxnId="{5250CAA1-3A8F-B945-9A69-B2B2187198B4}">
      <dgm:prSet/>
      <dgm:spPr/>
      <dgm:t>
        <a:bodyPr/>
        <a:lstStyle/>
        <a:p>
          <a:pPr latinLnBrk="1"/>
          <a:endParaRPr lang="ko-KR" altLang="en-US"/>
        </a:p>
      </dgm:t>
    </dgm:pt>
    <dgm:pt modelId="{BCA9AE78-AA52-144C-965B-60091DD7CC06}" type="sibTrans" cxnId="{5250CAA1-3A8F-B945-9A69-B2B2187198B4}">
      <dgm:prSet/>
      <dgm:spPr/>
      <dgm:t>
        <a:bodyPr/>
        <a:lstStyle/>
        <a:p>
          <a:pPr latinLnBrk="1"/>
          <a:endParaRPr lang="ko-KR" altLang="en-US"/>
        </a:p>
      </dgm:t>
    </dgm:pt>
    <dgm:pt modelId="{45D0A6FA-48CD-1748-AE74-F59FE39C34C7}">
      <dgm:prSet/>
      <dgm:spPr/>
      <dgm:t>
        <a:bodyPr/>
        <a:lstStyle/>
        <a:p>
          <a:pPr latinLnBrk="1"/>
          <a:r>
            <a:rPr lang="en-US" altLang="ko-KR" dirty="0" smtClean="0"/>
            <a:t>9</a:t>
          </a:r>
          <a:r>
            <a:rPr lang="ko-KR" altLang="en-US" dirty="0" smtClean="0"/>
            <a:t> </a:t>
          </a:r>
          <a:r>
            <a:rPr lang="en-US" altLang="ko-KR" dirty="0" smtClean="0"/>
            <a:t>~</a:t>
          </a:r>
          <a:r>
            <a:rPr lang="ko-KR" altLang="en-US" dirty="0" smtClean="0"/>
            <a:t> </a:t>
          </a:r>
          <a:r>
            <a:rPr lang="en-US" altLang="ko-KR" dirty="0" smtClean="0"/>
            <a:t>11</a:t>
          </a:r>
          <a:r>
            <a:rPr lang="ko-KR" altLang="en-US" dirty="0" smtClean="0"/>
            <a:t>주차</a:t>
          </a:r>
        </a:p>
        <a:p>
          <a:pPr latinLnBrk="1"/>
          <a:r>
            <a:rPr lang="ko-KR" altLang="en-US" dirty="0" smtClean="0"/>
            <a:t>기존 작업       마무리</a:t>
          </a:r>
        </a:p>
        <a:p>
          <a:pPr latinLnBrk="1"/>
          <a:r>
            <a:rPr lang="en-US" altLang="ko-KR" dirty="0" smtClean="0"/>
            <a:t>UI</a:t>
          </a:r>
          <a:r>
            <a:rPr lang="ko-KR" altLang="en-US" dirty="0" smtClean="0"/>
            <a:t> 상세 수정</a:t>
          </a:r>
          <a:endParaRPr lang="ko-KR" altLang="en-US" dirty="0"/>
        </a:p>
      </dgm:t>
    </dgm:pt>
    <dgm:pt modelId="{B0644E95-AAE7-0D48-82A2-F8A5F97E9E78}" type="parTrans" cxnId="{F9017944-A5DE-0340-8538-305D24B631BD}">
      <dgm:prSet/>
      <dgm:spPr/>
      <dgm:t>
        <a:bodyPr/>
        <a:lstStyle/>
        <a:p>
          <a:pPr latinLnBrk="1"/>
          <a:endParaRPr lang="ko-KR" altLang="en-US"/>
        </a:p>
      </dgm:t>
    </dgm:pt>
    <dgm:pt modelId="{9CA73072-6E56-E84E-94B0-9497E49F86E1}" type="sibTrans" cxnId="{F9017944-A5DE-0340-8538-305D24B631BD}">
      <dgm:prSet/>
      <dgm:spPr/>
      <dgm:t>
        <a:bodyPr/>
        <a:lstStyle/>
        <a:p>
          <a:pPr latinLnBrk="1"/>
          <a:endParaRPr lang="ko-KR" altLang="en-US"/>
        </a:p>
      </dgm:t>
    </dgm:pt>
    <dgm:pt modelId="{F9521DE3-9DF1-7845-997B-167E9D482F9E}">
      <dgm:prSet/>
      <dgm:spPr/>
      <dgm:t>
        <a:bodyPr/>
        <a:lstStyle/>
        <a:p>
          <a:pPr latinLnBrk="1"/>
          <a:r>
            <a:rPr lang="en-US" altLang="ko-KR" dirty="0" smtClean="0"/>
            <a:t>12</a:t>
          </a:r>
          <a:r>
            <a:rPr lang="ko-KR" altLang="en-US" dirty="0" smtClean="0"/>
            <a:t>주차 </a:t>
          </a:r>
          <a:r>
            <a:rPr lang="en-US" altLang="ko-KR" dirty="0" smtClean="0"/>
            <a:t>~</a:t>
          </a:r>
          <a:endParaRPr lang="ko-KR" altLang="en-US" dirty="0" smtClean="0"/>
        </a:p>
        <a:p>
          <a:pPr latinLnBrk="1"/>
          <a:r>
            <a:rPr lang="ko-KR" altLang="en-US" dirty="0" smtClean="0"/>
            <a:t>디버깅 및     테스트</a:t>
          </a:r>
        </a:p>
      </dgm:t>
    </dgm:pt>
    <dgm:pt modelId="{6B726BCC-E77D-654B-B44A-78C49E508716}" type="parTrans" cxnId="{9F2B9500-7ED8-5C49-875F-1DC49222757F}">
      <dgm:prSet/>
      <dgm:spPr/>
      <dgm:t>
        <a:bodyPr/>
        <a:lstStyle/>
        <a:p>
          <a:pPr latinLnBrk="1"/>
          <a:endParaRPr lang="ko-KR" altLang="en-US"/>
        </a:p>
      </dgm:t>
    </dgm:pt>
    <dgm:pt modelId="{CC8014CB-3BDF-7142-A77A-13AD144778F9}" type="sibTrans" cxnId="{9F2B9500-7ED8-5C49-875F-1DC49222757F}">
      <dgm:prSet/>
      <dgm:spPr/>
      <dgm:t>
        <a:bodyPr/>
        <a:lstStyle/>
        <a:p>
          <a:pPr latinLnBrk="1"/>
          <a:endParaRPr lang="ko-KR" altLang="en-US"/>
        </a:p>
      </dgm:t>
    </dgm:pt>
    <dgm:pt modelId="{F7759E01-238F-C44D-BB5F-1F8CF42E139B}" type="pres">
      <dgm:prSet presAssocID="{4CCAA538-006C-3742-BB84-A67A970F0A2A}" presName="arrowDiagram" presStyleCnt="0">
        <dgm:presLayoutVars>
          <dgm:chMax val="5"/>
          <dgm:dir/>
          <dgm:resizeHandles val="exact"/>
        </dgm:presLayoutVars>
      </dgm:prSet>
      <dgm:spPr/>
    </dgm:pt>
    <dgm:pt modelId="{3FB093A8-55F1-D641-91CC-8E068B53DA89}" type="pres">
      <dgm:prSet presAssocID="{4CCAA538-006C-3742-BB84-A67A970F0A2A}" presName="arrow" presStyleLbl="bgShp" presStyleIdx="0" presStyleCnt="1"/>
      <dgm:spPr/>
    </dgm:pt>
    <dgm:pt modelId="{26029533-C9A6-A54A-85A3-9FF0C66D1591}" type="pres">
      <dgm:prSet presAssocID="{4CCAA538-006C-3742-BB84-A67A970F0A2A}" presName="arrowDiagram5" presStyleCnt="0"/>
      <dgm:spPr/>
    </dgm:pt>
    <dgm:pt modelId="{744927CF-E511-DE4C-ABFD-7B2F5DD330CE}" type="pres">
      <dgm:prSet presAssocID="{26185E36-5107-E84A-B325-7D245196F65C}" presName="bullet5a" presStyleLbl="node1" presStyleIdx="0" presStyleCnt="5"/>
      <dgm:spPr/>
    </dgm:pt>
    <dgm:pt modelId="{E012631A-B92F-BB43-827B-D3AA07B73C59}" type="pres">
      <dgm:prSet presAssocID="{26185E36-5107-E84A-B325-7D245196F65C}" presName="textBox5a" presStyleLbl="revTx" presStyleIdx="0" presStyleCnt="5" custScaleX="21508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A7F8B8-7969-9F40-ABB9-2E0CF972C80F}" type="pres">
      <dgm:prSet presAssocID="{3E31BEED-C48F-604D-B717-F07F176BCCA3}" presName="bullet5b" presStyleLbl="node1" presStyleIdx="1" presStyleCnt="5"/>
      <dgm:spPr/>
    </dgm:pt>
    <dgm:pt modelId="{EA8524D0-A0A4-1640-A2C0-46E67DC36C72}" type="pres">
      <dgm:prSet presAssocID="{3E31BEED-C48F-604D-B717-F07F176BCCA3}" presName="textBox5b" presStyleLbl="revTx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05F28D-89DC-004C-8A96-D169089393F8}" type="pres">
      <dgm:prSet presAssocID="{EA28EA59-2802-D849-AA42-45A0B2759D6A}" presName="bullet5c" presStyleLbl="node1" presStyleIdx="2" presStyleCnt="5"/>
      <dgm:spPr/>
    </dgm:pt>
    <dgm:pt modelId="{BDF25205-DF30-B44A-8B9B-2ADDDB20835C}" type="pres">
      <dgm:prSet presAssocID="{EA28EA59-2802-D849-AA42-45A0B2759D6A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411CF4-4632-604D-9741-158AD3DB791A}" type="pres">
      <dgm:prSet presAssocID="{45D0A6FA-48CD-1748-AE74-F59FE39C34C7}" presName="bullet5d" presStyleLbl="node1" presStyleIdx="3" presStyleCnt="5"/>
      <dgm:spPr/>
    </dgm:pt>
    <dgm:pt modelId="{638C400D-0C4D-7940-A451-43BBA74488A8}" type="pres">
      <dgm:prSet presAssocID="{45D0A6FA-48CD-1748-AE74-F59FE39C34C7}" presName="textBox5d" presStyleLbl="revTx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8D7648-6351-B44E-9745-63A31BCB526F}" type="pres">
      <dgm:prSet presAssocID="{F9521DE3-9DF1-7845-997B-167E9D482F9E}" presName="bullet5e" presStyleLbl="node1" presStyleIdx="4" presStyleCnt="5"/>
      <dgm:spPr/>
    </dgm:pt>
    <dgm:pt modelId="{6CF9E02B-63D2-7543-8673-DE16C283896D}" type="pres">
      <dgm:prSet presAssocID="{F9521DE3-9DF1-7845-997B-167E9D482F9E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898C63D-430B-9A4F-9608-BAD599076E33}" srcId="{4CCAA538-006C-3742-BB84-A67A970F0A2A}" destId="{9EFE0613-FF74-624E-B061-0BD0345D26EB}" srcOrd="5" destOrd="0" parTransId="{F94AB64C-68C6-7C48-9446-72CD2AD45A98}" sibTransId="{B470D1A1-326D-1949-9C80-36209388CDFA}"/>
    <dgm:cxn modelId="{3F1D71BE-58C0-1446-B5E8-961B560FF885}" type="presOf" srcId="{F9521DE3-9DF1-7845-997B-167E9D482F9E}" destId="{6CF9E02B-63D2-7543-8673-DE16C283896D}" srcOrd="0" destOrd="0" presId="urn:microsoft.com/office/officeart/2005/8/layout/arrow2"/>
    <dgm:cxn modelId="{EFE43658-8888-D34D-9EA1-E2E3C81FB9BD}" type="presOf" srcId="{EA28EA59-2802-D849-AA42-45A0B2759D6A}" destId="{BDF25205-DF30-B44A-8B9B-2ADDDB20835C}" srcOrd="0" destOrd="0" presId="urn:microsoft.com/office/officeart/2005/8/layout/arrow2"/>
    <dgm:cxn modelId="{801A13C6-06ED-5E4F-9C0F-A34D3175E311}" type="presOf" srcId="{26185E36-5107-E84A-B325-7D245196F65C}" destId="{E012631A-B92F-BB43-827B-D3AA07B73C59}" srcOrd="0" destOrd="0" presId="urn:microsoft.com/office/officeart/2005/8/layout/arrow2"/>
    <dgm:cxn modelId="{9F2B9500-7ED8-5C49-875F-1DC49222757F}" srcId="{4CCAA538-006C-3742-BB84-A67A970F0A2A}" destId="{F9521DE3-9DF1-7845-997B-167E9D482F9E}" srcOrd="4" destOrd="0" parTransId="{6B726BCC-E77D-654B-B44A-78C49E508716}" sibTransId="{CC8014CB-3BDF-7142-A77A-13AD144778F9}"/>
    <dgm:cxn modelId="{5250CAA1-3A8F-B945-9A69-B2B2187198B4}" srcId="{4CCAA538-006C-3742-BB84-A67A970F0A2A}" destId="{19F01E0D-AE46-904A-8BDC-03A1CA848F1B}" srcOrd="6" destOrd="0" parTransId="{CA41DD74-BC01-8D49-A3FD-C7C82352F20A}" sibTransId="{BCA9AE78-AA52-144C-965B-60091DD7CC06}"/>
    <dgm:cxn modelId="{5FA0BBAE-DB2E-854D-90A1-81A3193D9602}" srcId="{4CCAA538-006C-3742-BB84-A67A970F0A2A}" destId="{EA28EA59-2802-D849-AA42-45A0B2759D6A}" srcOrd="2" destOrd="0" parTransId="{119D0AD6-1F60-CF48-B06B-22E507B44A7B}" sibTransId="{B521A8CD-DA32-474C-8741-58D5D0FE0DD7}"/>
    <dgm:cxn modelId="{F9017944-A5DE-0340-8538-305D24B631BD}" srcId="{4CCAA538-006C-3742-BB84-A67A970F0A2A}" destId="{45D0A6FA-48CD-1748-AE74-F59FE39C34C7}" srcOrd="3" destOrd="0" parTransId="{B0644E95-AAE7-0D48-82A2-F8A5F97E9E78}" sibTransId="{9CA73072-6E56-E84E-94B0-9497E49F86E1}"/>
    <dgm:cxn modelId="{862910F0-98D8-2041-A9A0-C9ABB86392FA}" srcId="{4CCAA538-006C-3742-BB84-A67A970F0A2A}" destId="{3E31BEED-C48F-604D-B717-F07F176BCCA3}" srcOrd="1" destOrd="0" parTransId="{1319EFB3-A95B-2C48-9EE9-DFEB99902C53}" sibTransId="{19DCBD7D-B3B8-3A47-8F49-F0184206C1A0}"/>
    <dgm:cxn modelId="{7672B062-5E16-D546-8525-B4033AD7ECF2}" type="presOf" srcId="{3E31BEED-C48F-604D-B717-F07F176BCCA3}" destId="{EA8524D0-A0A4-1640-A2C0-46E67DC36C72}" srcOrd="0" destOrd="0" presId="urn:microsoft.com/office/officeart/2005/8/layout/arrow2"/>
    <dgm:cxn modelId="{9E96C034-6493-974F-9201-011D330E8D1F}" srcId="{4CCAA538-006C-3742-BB84-A67A970F0A2A}" destId="{26185E36-5107-E84A-B325-7D245196F65C}" srcOrd="0" destOrd="0" parTransId="{112B7AC4-B9DF-B543-96FD-D27F72C0E96D}" sibTransId="{8786EACA-51E2-514A-B11A-847379E35AFE}"/>
    <dgm:cxn modelId="{80851C1C-9947-A341-A04F-636A18D0EB67}" type="presOf" srcId="{45D0A6FA-48CD-1748-AE74-F59FE39C34C7}" destId="{638C400D-0C4D-7940-A451-43BBA74488A8}" srcOrd="0" destOrd="0" presId="urn:microsoft.com/office/officeart/2005/8/layout/arrow2"/>
    <dgm:cxn modelId="{2A4682B7-A769-A749-9C47-C64D61D54F62}" type="presOf" srcId="{4CCAA538-006C-3742-BB84-A67A970F0A2A}" destId="{F7759E01-238F-C44D-BB5F-1F8CF42E139B}" srcOrd="0" destOrd="0" presId="urn:microsoft.com/office/officeart/2005/8/layout/arrow2"/>
    <dgm:cxn modelId="{8E7BEC07-07B3-B242-A005-2EDD7F18B79B}" type="presParOf" srcId="{F7759E01-238F-C44D-BB5F-1F8CF42E139B}" destId="{3FB093A8-55F1-D641-91CC-8E068B53DA89}" srcOrd="0" destOrd="0" presId="urn:microsoft.com/office/officeart/2005/8/layout/arrow2"/>
    <dgm:cxn modelId="{3050A536-2D02-9B4E-AEB6-FBC083278DFF}" type="presParOf" srcId="{F7759E01-238F-C44D-BB5F-1F8CF42E139B}" destId="{26029533-C9A6-A54A-85A3-9FF0C66D1591}" srcOrd="1" destOrd="0" presId="urn:microsoft.com/office/officeart/2005/8/layout/arrow2"/>
    <dgm:cxn modelId="{5E73C63B-3A7A-904D-8EE2-9DE1B9A2207A}" type="presParOf" srcId="{26029533-C9A6-A54A-85A3-9FF0C66D1591}" destId="{744927CF-E511-DE4C-ABFD-7B2F5DD330CE}" srcOrd="0" destOrd="0" presId="urn:microsoft.com/office/officeart/2005/8/layout/arrow2"/>
    <dgm:cxn modelId="{766BD70C-77D0-E94D-BC41-EAC01DA04F37}" type="presParOf" srcId="{26029533-C9A6-A54A-85A3-9FF0C66D1591}" destId="{E012631A-B92F-BB43-827B-D3AA07B73C59}" srcOrd="1" destOrd="0" presId="urn:microsoft.com/office/officeart/2005/8/layout/arrow2"/>
    <dgm:cxn modelId="{49213A69-F149-3E43-A491-F400C634524C}" type="presParOf" srcId="{26029533-C9A6-A54A-85A3-9FF0C66D1591}" destId="{3EA7F8B8-7969-9F40-ABB9-2E0CF972C80F}" srcOrd="2" destOrd="0" presId="urn:microsoft.com/office/officeart/2005/8/layout/arrow2"/>
    <dgm:cxn modelId="{4767B053-E3E5-2E4C-AA3E-293BBC585F58}" type="presParOf" srcId="{26029533-C9A6-A54A-85A3-9FF0C66D1591}" destId="{EA8524D0-A0A4-1640-A2C0-46E67DC36C72}" srcOrd="3" destOrd="0" presId="urn:microsoft.com/office/officeart/2005/8/layout/arrow2"/>
    <dgm:cxn modelId="{1C449FA8-930E-C144-B92B-DF1344C7765D}" type="presParOf" srcId="{26029533-C9A6-A54A-85A3-9FF0C66D1591}" destId="{6705F28D-89DC-004C-8A96-D169089393F8}" srcOrd="4" destOrd="0" presId="urn:microsoft.com/office/officeart/2005/8/layout/arrow2"/>
    <dgm:cxn modelId="{59D7C5B9-3F8E-DC4F-8BFC-001AAD47752D}" type="presParOf" srcId="{26029533-C9A6-A54A-85A3-9FF0C66D1591}" destId="{BDF25205-DF30-B44A-8B9B-2ADDDB20835C}" srcOrd="5" destOrd="0" presId="urn:microsoft.com/office/officeart/2005/8/layout/arrow2"/>
    <dgm:cxn modelId="{2AB50D28-53A9-0A48-B6A0-A0F8981F7717}" type="presParOf" srcId="{26029533-C9A6-A54A-85A3-9FF0C66D1591}" destId="{EC411CF4-4632-604D-9741-158AD3DB791A}" srcOrd="6" destOrd="0" presId="urn:microsoft.com/office/officeart/2005/8/layout/arrow2"/>
    <dgm:cxn modelId="{16A3CF3B-3A8A-734A-8842-DC001855870F}" type="presParOf" srcId="{26029533-C9A6-A54A-85A3-9FF0C66D1591}" destId="{638C400D-0C4D-7940-A451-43BBA74488A8}" srcOrd="7" destOrd="0" presId="urn:microsoft.com/office/officeart/2005/8/layout/arrow2"/>
    <dgm:cxn modelId="{3128194C-2F34-7E4D-B586-A3643255BDD7}" type="presParOf" srcId="{26029533-C9A6-A54A-85A3-9FF0C66D1591}" destId="{628D7648-6351-B44E-9745-63A31BCB526F}" srcOrd="8" destOrd="0" presId="urn:microsoft.com/office/officeart/2005/8/layout/arrow2"/>
    <dgm:cxn modelId="{CD4BF037-2471-344F-B58B-381CB1BE579C}" type="presParOf" srcId="{26029533-C9A6-A54A-85A3-9FF0C66D1591}" destId="{6CF9E02B-63D2-7543-8673-DE16C283896D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BB019-A499-A642-BA57-FBD4A6F460EB}">
      <dsp:nvSpPr>
        <dsp:cNvPr id="0" name=""/>
        <dsp:cNvSpPr/>
      </dsp:nvSpPr>
      <dsp:spPr>
        <a:xfrm>
          <a:off x="652" y="1588315"/>
          <a:ext cx="3277193" cy="2421833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CE63F9-E6CE-0E47-B649-55BC3C709E48}">
      <dsp:nvSpPr>
        <dsp:cNvPr id="0" name=""/>
        <dsp:cNvSpPr/>
      </dsp:nvSpPr>
      <dsp:spPr>
        <a:xfrm>
          <a:off x="663064" y="3541987"/>
          <a:ext cx="2823964" cy="678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r="18900000" rotWithShape="0">
            <a:srgbClr val="000000">
              <a:alpha val="8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altLang="ko-KR" sz="3000" kern="1200" dirty="0" smtClean="0"/>
            <a:t>Android</a:t>
          </a:r>
          <a:endParaRPr lang="ko-KR" altLang="en-US" sz="3000" kern="1200" dirty="0"/>
        </a:p>
      </dsp:txBody>
      <dsp:txXfrm>
        <a:off x="663064" y="3541987"/>
        <a:ext cx="2823964" cy="678645"/>
      </dsp:txXfrm>
    </dsp:sp>
    <dsp:sp modelId="{33D8B9BD-83EA-674A-90AD-CFC4700E3BA9}">
      <dsp:nvSpPr>
        <dsp:cNvPr id="0" name=""/>
        <dsp:cNvSpPr/>
      </dsp:nvSpPr>
      <dsp:spPr>
        <a:xfrm>
          <a:off x="4017532" y="1559277"/>
          <a:ext cx="3277193" cy="2421833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505580-48A4-4049-8BEE-EAAA61754C97}">
      <dsp:nvSpPr>
        <dsp:cNvPr id="0" name=""/>
        <dsp:cNvSpPr/>
      </dsp:nvSpPr>
      <dsp:spPr>
        <a:xfrm>
          <a:off x="4679943" y="3541987"/>
          <a:ext cx="2823964" cy="678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r="18900000" rotWithShape="0">
            <a:srgbClr val="000000">
              <a:alpha val="8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altLang="ko-KR" sz="3000" kern="1200" dirty="0" smtClean="0"/>
            <a:t>JSP</a:t>
          </a:r>
          <a:endParaRPr lang="ko-KR" altLang="en-US" sz="3000" kern="1200" dirty="0"/>
        </a:p>
      </dsp:txBody>
      <dsp:txXfrm>
        <a:off x="4679943" y="3541987"/>
        <a:ext cx="2823964" cy="678645"/>
      </dsp:txXfrm>
    </dsp:sp>
    <dsp:sp modelId="{6377CF0E-1733-3C40-AD00-0A97E1685277}">
      <dsp:nvSpPr>
        <dsp:cNvPr id="0" name=""/>
        <dsp:cNvSpPr/>
      </dsp:nvSpPr>
      <dsp:spPr>
        <a:xfrm>
          <a:off x="7952154" y="1588315"/>
          <a:ext cx="3277193" cy="2421833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35D86A-2F42-C34D-886E-A7D2E80AA8E7}">
      <dsp:nvSpPr>
        <dsp:cNvPr id="0" name=""/>
        <dsp:cNvSpPr/>
      </dsp:nvSpPr>
      <dsp:spPr>
        <a:xfrm>
          <a:off x="8696823" y="3541987"/>
          <a:ext cx="2823964" cy="678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r="18900000" rotWithShape="0">
            <a:srgbClr val="000000">
              <a:alpha val="8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altLang="ko-KR" sz="3000" kern="1200" dirty="0" smtClean="0"/>
            <a:t>MySQL</a:t>
          </a:r>
          <a:endParaRPr lang="ko-KR" altLang="en-US" sz="3000" kern="1200" dirty="0"/>
        </a:p>
      </dsp:txBody>
      <dsp:txXfrm>
        <a:off x="8696823" y="3541987"/>
        <a:ext cx="2823964" cy="6786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093A8-55F1-D641-91CC-8E068B53DA89}">
      <dsp:nvSpPr>
        <dsp:cNvPr id="0" name=""/>
        <dsp:cNvSpPr/>
      </dsp:nvSpPr>
      <dsp:spPr>
        <a:xfrm>
          <a:off x="0" y="234579"/>
          <a:ext cx="11259822" cy="703738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r="18900000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4927CF-E511-DE4C-ABFD-7B2F5DD330CE}">
      <dsp:nvSpPr>
        <dsp:cNvPr id="0" name=""/>
        <dsp:cNvSpPr/>
      </dsp:nvSpPr>
      <dsp:spPr>
        <a:xfrm>
          <a:off x="1109092" y="5467581"/>
          <a:ext cx="258975" cy="25897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76200" dir="18900000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12631A-B92F-BB43-827B-D3AA07B73C59}">
      <dsp:nvSpPr>
        <dsp:cNvPr id="0" name=""/>
        <dsp:cNvSpPr/>
      </dsp:nvSpPr>
      <dsp:spPr>
        <a:xfrm>
          <a:off x="389844" y="5597069"/>
          <a:ext cx="3172508" cy="1674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26" tIns="0" rIns="0" bIns="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1</a:t>
          </a:r>
          <a:r>
            <a:rPr lang="ko-KR" altLang="en-US" sz="2400" kern="1200" dirty="0" smtClean="0"/>
            <a:t> </a:t>
          </a:r>
          <a:r>
            <a:rPr lang="en-US" altLang="ko-KR" sz="2400" kern="1200" dirty="0" smtClean="0"/>
            <a:t>~</a:t>
          </a:r>
          <a:r>
            <a:rPr lang="ko-KR" altLang="en-US" sz="2400" kern="1200" dirty="0" smtClean="0"/>
            <a:t> </a:t>
          </a:r>
          <a:r>
            <a:rPr lang="en-US" altLang="ko-KR" sz="2400" kern="1200" dirty="0" smtClean="0"/>
            <a:t>3</a:t>
          </a:r>
          <a:r>
            <a:rPr lang="ko-KR" altLang="en-US" sz="2400" kern="1200" dirty="0" smtClean="0"/>
            <a:t>주차</a:t>
          </a:r>
        </a:p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프로젝트 설계 및</a:t>
          </a:r>
        </a:p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개발환경 구축</a:t>
          </a:r>
        </a:p>
      </dsp:txBody>
      <dsp:txXfrm>
        <a:off x="389844" y="5597069"/>
        <a:ext cx="3172508" cy="1674898"/>
      </dsp:txXfrm>
    </dsp:sp>
    <dsp:sp modelId="{3EA7F8B8-7969-9F40-ABB9-2E0CF972C80F}">
      <dsp:nvSpPr>
        <dsp:cNvPr id="0" name=""/>
        <dsp:cNvSpPr/>
      </dsp:nvSpPr>
      <dsp:spPr>
        <a:xfrm>
          <a:off x="2510940" y="4120625"/>
          <a:ext cx="405353" cy="4053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76200" dir="18900000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8524D0-A0A4-1640-A2C0-46E67DC36C72}">
      <dsp:nvSpPr>
        <dsp:cNvPr id="0" name=""/>
        <dsp:cNvSpPr/>
      </dsp:nvSpPr>
      <dsp:spPr>
        <a:xfrm>
          <a:off x="2713617" y="4323301"/>
          <a:ext cx="1869130" cy="2948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4788" tIns="0" rIns="0" bIns="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4</a:t>
          </a:r>
          <a:r>
            <a:rPr lang="ko-KR" altLang="en-US" sz="2400" kern="1200" dirty="0" smtClean="0"/>
            <a:t> </a:t>
          </a:r>
          <a:r>
            <a:rPr lang="en-US" altLang="ko-KR" sz="2400" kern="1200" dirty="0" smtClean="0"/>
            <a:t>~</a:t>
          </a:r>
          <a:r>
            <a:rPr lang="ko-KR" altLang="en-US" sz="2400" kern="1200" dirty="0" smtClean="0"/>
            <a:t> </a:t>
          </a:r>
          <a:r>
            <a:rPr lang="en-US" altLang="ko-KR" sz="2400" kern="1200" dirty="0" smtClean="0"/>
            <a:t>6</a:t>
          </a:r>
          <a:r>
            <a:rPr lang="ko-KR" altLang="en-US" sz="2400" kern="1200" dirty="0" smtClean="0"/>
            <a:t>주차</a:t>
          </a:r>
        </a:p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DB</a:t>
          </a:r>
          <a:r>
            <a:rPr lang="ko-KR" altLang="en-US" sz="2400" kern="1200" dirty="0" smtClean="0"/>
            <a:t> 및 서버 구축</a:t>
          </a:r>
        </a:p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안드로이드 앱 </a:t>
          </a:r>
          <a:r>
            <a:rPr lang="en-US" altLang="ko-KR" sz="2400" kern="1200" dirty="0" smtClean="0"/>
            <a:t>UI</a:t>
          </a:r>
          <a:r>
            <a:rPr lang="ko-KR" altLang="en-US" sz="2400" kern="1200" dirty="0" smtClean="0"/>
            <a:t> 개발</a:t>
          </a:r>
          <a:endParaRPr lang="ko-KR" altLang="en-US" sz="2400" kern="1200" dirty="0"/>
        </a:p>
      </dsp:txBody>
      <dsp:txXfrm>
        <a:off x="2713617" y="4323301"/>
        <a:ext cx="1869130" cy="2948665"/>
      </dsp:txXfrm>
    </dsp:sp>
    <dsp:sp modelId="{6705F28D-89DC-004C-8A96-D169089393F8}">
      <dsp:nvSpPr>
        <dsp:cNvPr id="0" name=""/>
        <dsp:cNvSpPr/>
      </dsp:nvSpPr>
      <dsp:spPr>
        <a:xfrm>
          <a:off x="4312511" y="3046719"/>
          <a:ext cx="540471" cy="5404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76200" dir="18900000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F25205-DF30-B44A-8B9B-2ADDDB20835C}">
      <dsp:nvSpPr>
        <dsp:cNvPr id="0" name=""/>
        <dsp:cNvSpPr/>
      </dsp:nvSpPr>
      <dsp:spPr>
        <a:xfrm>
          <a:off x="4582747" y="3316955"/>
          <a:ext cx="2173145" cy="3955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6385" tIns="0" rIns="0" bIns="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7</a:t>
          </a:r>
          <a:r>
            <a:rPr lang="ko-KR" altLang="en-US" sz="2400" kern="1200" dirty="0" smtClean="0"/>
            <a:t> </a:t>
          </a:r>
          <a:r>
            <a:rPr lang="en-US" altLang="ko-KR" sz="2400" kern="1200" dirty="0" smtClean="0"/>
            <a:t>~</a:t>
          </a:r>
          <a:r>
            <a:rPr lang="ko-KR" altLang="en-US" sz="2400" kern="1200" dirty="0" smtClean="0"/>
            <a:t> </a:t>
          </a:r>
          <a:r>
            <a:rPr lang="en-US" altLang="ko-KR" sz="2400" kern="1200" dirty="0" smtClean="0"/>
            <a:t>9</a:t>
          </a:r>
          <a:r>
            <a:rPr lang="ko-KR" altLang="en-US" sz="2400" kern="1200" dirty="0" smtClean="0"/>
            <a:t>주차</a:t>
          </a:r>
        </a:p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안드로이드    앱 내부 개발</a:t>
          </a:r>
        </a:p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웹 개발</a:t>
          </a:r>
        </a:p>
      </dsp:txBody>
      <dsp:txXfrm>
        <a:off x="4582747" y="3316955"/>
        <a:ext cx="2173145" cy="3955012"/>
      </dsp:txXfrm>
    </dsp:sp>
    <dsp:sp modelId="{EC411CF4-4632-604D-9741-158AD3DB791A}">
      <dsp:nvSpPr>
        <dsp:cNvPr id="0" name=""/>
        <dsp:cNvSpPr/>
      </dsp:nvSpPr>
      <dsp:spPr>
        <a:xfrm>
          <a:off x="6406838" y="2207862"/>
          <a:ext cx="698108" cy="6981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76200" dir="18900000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8C400D-0C4D-7940-A451-43BBA74488A8}">
      <dsp:nvSpPr>
        <dsp:cNvPr id="0" name=""/>
        <dsp:cNvSpPr/>
      </dsp:nvSpPr>
      <dsp:spPr>
        <a:xfrm>
          <a:off x="6755893" y="2556917"/>
          <a:ext cx="2251964" cy="471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913" tIns="0" rIns="0" bIns="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9</a:t>
          </a:r>
          <a:r>
            <a:rPr lang="ko-KR" altLang="en-US" sz="2400" kern="1200" dirty="0" smtClean="0"/>
            <a:t> </a:t>
          </a:r>
          <a:r>
            <a:rPr lang="en-US" altLang="ko-KR" sz="2400" kern="1200" dirty="0" smtClean="0"/>
            <a:t>~</a:t>
          </a:r>
          <a:r>
            <a:rPr lang="ko-KR" altLang="en-US" sz="2400" kern="1200" dirty="0" smtClean="0"/>
            <a:t> </a:t>
          </a:r>
          <a:r>
            <a:rPr lang="en-US" altLang="ko-KR" sz="2400" kern="1200" dirty="0" smtClean="0"/>
            <a:t>11</a:t>
          </a:r>
          <a:r>
            <a:rPr lang="ko-KR" altLang="en-US" sz="2400" kern="1200" dirty="0" smtClean="0"/>
            <a:t>주차</a:t>
          </a:r>
        </a:p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기존 작업       마무리</a:t>
          </a:r>
        </a:p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UI</a:t>
          </a:r>
          <a:r>
            <a:rPr lang="ko-KR" altLang="en-US" sz="2400" kern="1200" dirty="0" smtClean="0"/>
            <a:t> 상세 수정</a:t>
          </a:r>
          <a:endParaRPr lang="ko-KR" altLang="en-US" sz="2400" kern="1200" dirty="0"/>
        </a:p>
      </dsp:txBody>
      <dsp:txXfrm>
        <a:off x="6755893" y="2556917"/>
        <a:ext cx="2251964" cy="4715050"/>
      </dsp:txXfrm>
    </dsp:sp>
    <dsp:sp modelId="{628D7648-6351-B44E-9745-63A31BCB526F}">
      <dsp:nvSpPr>
        <dsp:cNvPr id="0" name=""/>
        <dsp:cNvSpPr/>
      </dsp:nvSpPr>
      <dsp:spPr>
        <a:xfrm>
          <a:off x="8563094" y="1647686"/>
          <a:ext cx="889525" cy="8895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76200" dir="18900000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F9E02B-63D2-7543-8673-DE16C283896D}">
      <dsp:nvSpPr>
        <dsp:cNvPr id="0" name=""/>
        <dsp:cNvSpPr/>
      </dsp:nvSpPr>
      <dsp:spPr>
        <a:xfrm>
          <a:off x="9007857" y="2092449"/>
          <a:ext cx="2251964" cy="5179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1341" tIns="0" rIns="0" bIns="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12</a:t>
          </a:r>
          <a:r>
            <a:rPr lang="ko-KR" altLang="en-US" sz="2400" kern="1200" dirty="0" smtClean="0"/>
            <a:t>주차 </a:t>
          </a:r>
          <a:r>
            <a:rPr lang="en-US" altLang="ko-KR" sz="2400" kern="1200" dirty="0" smtClean="0"/>
            <a:t>~</a:t>
          </a:r>
          <a:endParaRPr lang="ko-KR" altLang="en-US" sz="2400" kern="1200" dirty="0" smtClean="0"/>
        </a:p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디버깅 및     테스트</a:t>
          </a:r>
        </a:p>
      </dsp:txBody>
      <dsp:txXfrm>
        <a:off x="9007857" y="2092449"/>
        <a:ext cx="2251964" cy="5179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“여기에 인용을 입력하십시오.”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defRPr sz="5400">
                <a:latin typeface="Helvetica"/>
                <a:ea typeface="Helvetica"/>
                <a:cs typeface="Helvetica"/>
                <a:sym typeface="Helvetica"/>
              </a:defRPr>
            </a:pPr>
            <a:r>
              <a:t>프로젝트 WhereIM 기획발표</a:t>
            </a:r>
            <a:br/>
            <a:r>
              <a:t>(위치기반 SNS 플랫폼)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WhoIM TEAM</a:t>
            </a:r>
          </a:p>
          <a:p>
            <a:pPr defTabSz="457200">
              <a:defRPr sz="2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FFFFFF"/>
                </a:solidFill>
              </a:rPr>
              <a:t>허성문 최예찬 최수용 김창석 한승주</a:t>
            </a:r>
            <a: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Timeline -&gt; Stampline</a:t>
            </a:r>
          </a:p>
        </p:txBody>
      </p:sp>
      <p:sp>
        <p:nvSpPr>
          <p:cNvPr id="152" name="Shape 152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“언제 누가 무엇을 했습니다” 가 아닌</a:t>
            </a:r>
          </a:p>
          <a:p>
            <a:r>
              <a:t>“여기서 누가 무엇을 했습니다”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1253513171"/>
              </p:ext>
            </p:extLst>
          </p:nvPr>
        </p:nvGraphicFramePr>
        <p:xfrm>
          <a:off x="822960" y="3214668"/>
          <a:ext cx="11521440" cy="5779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82"/>
          <a:stretch/>
        </p:blipFill>
        <p:spPr>
          <a:xfrm>
            <a:off x="5662386" y="4813867"/>
            <a:ext cx="1438656" cy="19352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개발 계획</a:t>
            </a:r>
            <a:endParaRPr kumimoji="1"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32"/>
          <a:stretch/>
        </p:blipFill>
        <p:spPr>
          <a:xfrm>
            <a:off x="1215571" y="4931229"/>
            <a:ext cx="2584704" cy="1817914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5268888" y="2527300"/>
            <a:ext cx="2467022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mtClean="0"/>
              <a:t>사용 개발 툴</a:t>
            </a:r>
            <a:endParaRPr kumimoji="0" lang="ko-KR" altLang="en-US" sz="3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674" y="5174425"/>
            <a:ext cx="2891971" cy="149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409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개발 계획</a:t>
            </a:r>
            <a:endParaRPr kumimoji="1" lang="ko-KR" altLang="en-US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981160599"/>
              </p:ext>
            </p:extLst>
          </p:nvPr>
        </p:nvGraphicFramePr>
        <p:xfrm>
          <a:off x="872489" y="2002083"/>
          <a:ext cx="11259822" cy="7506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22406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– WhoIM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“감사합니다”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목차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개발 의도</a:t>
            </a:r>
          </a:p>
          <a:p>
            <a:r>
              <a:t>추진 배경</a:t>
            </a:r>
          </a:p>
          <a:p>
            <a:r>
              <a:t>개발 목표</a:t>
            </a:r>
          </a:p>
          <a:p>
            <a:r>
              <a:t>기능</a:t>
            </a:r>
          </a:p>
          <a:p>
            <a:r>
              <a:t>기대 효과</a:t>
            </a:r>
          </a:p>
          <a:p>
            <a:r>
              <a:t>개발 계획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120614_familyalaskaoutdoorssummer_tg_00795_2892x1928.jpe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t="4675" b="454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개발 의도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“내가 있는 위치에서, 원하는 글을”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120614_familyalaskaoutdoorssummer_tg_02157_1230x1845.jpe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00" y="1393002"/>
            <a:ext cx="5334000" cy="6980296"/>
          </a:xfrm>
          <a:prstGeom prst="rect">
            <a:avLst/>
          </a:prstGeom>
        </p:spPr>
      </p:pic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추진 배경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내가 있는 위치를 기준으로</a:t>
            </a:r>
          </a:p>
          <a:p>
            <a:r>
              <a:t>정보를 모아서 볼 수 있으면</a:t>
            </a:r>
          </a:p>
          <a:p>
            <a:r>
              <a:t>어떨까?</a:t>
            </a:r>
          </a:p>
          <a:p>
            <a:endParaRPr/>
          </a:p>
          <a:p>
            <a:r>
              <a:t>활동적인 SNS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개발 목표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위치에서 원하는 글을 바로 볼 수 있는 시스템 구현</a:t>
            </a:r>
          </a:p>
          <a:p>
            <a:r>
              <a:t>활동적 SNS를 위한 동기부여 시스템 추가</a:t>
            </a:r>
          </a:p>
          <a:p>
            <a:r>
              <a:t>사용자들 간의 정보 공유 기능</a:t>
            </a:r>
          </a:p>
          <a:p>
            <a:r>
              <a:t>개발 후 유지보수를 통한</a:t>
            </a:r>
            <a:br/>
            <a:r>
              <a:t>실제 상용화된 SNS 역할을 수행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fullsizeoutput_30d.jpe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t="11173" b="1117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502412">
              <a:defRPr sz="5160"/>
            </a:pPr>
            <a:endParaRPr/>
          </a:p>
          <a:p>
            <a:pPr defTabSz="502412">
              <a:defRPr sz="5160"/>
            </a:pPr>
            <a:endParaRPr/>
          </a:p>
          <a:p>
            <a:pPr defTabSz="502412">
              <a:defRPr sz="5160"/>
            </a:pPr>
            <a:r>
              <a:t>기능 설명</a:t>
            </a:r>
          </a:p>
          <a:p>
            <a:pPr defTabSz="502412">
              <a:defRPr sz="5160"/>
            </a:pPr>
            <a:endParaRPr/>
          </a:p>
          <a:p>
            <a:pPr defTabSz="502412">
              <a:defRPr sz="5160"/>
            </a:pPr>
            <a:r>
              <a:t>로그인 및 회원가입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기존 SNS와 같은</a:t>
            </a:r>
          </a:p>
          <a:p>
            <a:r>
              <a:t>회원제를 도입하여 운영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fullsizeoutput_30f.jpe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t="11173" b="1117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502412">
              <a:defRPr sz="5160"/>
            </a:pPr>
            <a:endParaRPr/>
          </a:p>
          <a:p>
            <a:pPr defTabSz="502412">
              <a:defRPr sz="5160"/>
            </a:pPr>
            <a:endParaRPr/>
          </a:p>
          <a:p>
            <a:pPr defTabSz="502412">
              <a:defRPr sz="5160"/>
            </a:pPr>
            <a:r>
              <a:t>기능 설명</a:t>
            </a:r>
          </a:p>
          <a:p>
            <a:pPr defTabSz="502412">
              <a:defRPr sz="5160"/>
            </a:pPr>
            <a:endParaRPr/>
          </a:p>
          <a:p>
            <a:pPr defTabSz="502412">
              <a:defRPr sz="5160"/>
            </a:pPr>
            <a:r>
              <a:t>Stampline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사용자가 서있는 위치에서</a:t>
            </a:r>
          </a:p>
          <a:p>
            <a:r>
              <a:t>작성되어 있는 글을</a:t>
            </a:r>
          </a:p>
          <a:p>
            <a:r>
              <a:t>확인가능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fullsizeoutput_310.jpe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t="11173" b="1117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502412">
              <a:defRPr sz="5160"/>
            </a:pPr>
            <a:endParaRPr/>
          </a:p>
          <a:p>
            <a:pPr defTabSz="502412">
              <a:defRPr sz="5160"/>
            </a:pPr>
            <a:endParaRPr/>
          </a:p>
          <a:p>
            <a:pPr defTabSz="502412">
              <a:defRPr sz="5160"/>
            </a:pPr>
            <a:r>
              <a:t>기능 설명</a:t>
            </a:r>
          </a:p>
          <a:p>
            <a:pPr defTabSz="502412">
              <a:defRPr sz="5160"/>
            </a:pPr>
            <a:endParaRPr/>
          </a:p>
          <a:p>
            <a:pPr defTabSz="502412">
              <a:defRPr sz="5160"/>
            </a:pPr>
            <a:r>
              <a:t>개인 프로필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특정 게시자가 올린 글들을</a:t>
            </a:r>
          </a:p>
          <a:p>
            <a:r>
              <a:t>지도상의 위치로 보여줌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기대 효과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4047" indent="-384047" defTabSz="490727">
              <a:spcBef>
                <a:spcPts val="3500"/>
              </a:spcBef>
              <a:defRPr sz="3191"/>
            </a:pPr>
            <a:r>
              <a:t>자신이 도착한 장소에서 정보를 보다 쉽게 찾을 수 있다.</a:t>
            </a:r>
          </a:p>
          <a:p>
            <a:pPr marL="384047" indent="-384047" defTabSz="490727">
              <a:spcBef>
                <a:spcPts val="3500"/>
              </a:spcBef>
              <a:defRPr sz="3191"/>
            </a:pPr>
            <a:r>
              <a:t>활동적인 SNS를 기대할 수 있다.</a:t>
            </a:r>
          </a:p>
          <a:p>
            <a:pPr marL="384047" indent="-384047" defTabSz="490727">
              <a:spcBef>
                <a:spcPts val="3500"/>
              </a:spcBef>
              <a:defRPr sz="3191"/>
            </a:pPr>
            <a:r>
              <a:t>플랫폼 연동을 통한 활용도가 높다.</a:t>
            </a:r>
          </a:p>
          <a:p>
            <a:pPr marL="384047" indent="-384047" defTabSz="490727">
              <a:spcBef>
                <a:spcPts val="3500"/>
              </a:spcBef>
              <a:defRPr sz="3191"/>
            </a:pPr>
            <a:endParaRPr/>
          </a:p>
          <a:p>
            <a:pPr marL="384047" indent="-384047" defTabSz="490727">
              <a:spcBef>
                <a:spcPts val="3500"/>
              </a:spcBef>
              <a:defRPr sz="3191"/>
            </a:pPr>
            <a:r>
              <a:t>활동적인 SNS이므로 장소 제약이 있을 수 있다.</a:t>
            </a:r>
          </a:p>
          <a:p>
            <a:pPr marL="384047" indent="-384047" defTabSz="490727">
              <a:spcBef>
                <a:spcPts val="3500"/>
              </a:spcBef>
              <a:defRPr sz="3191"/>
            </a:pPr>
            <a:r>
              <a:t>보안적인 문제.</a:t>
            </a:r>
          </a:p>
          <a:p>
            <a:pPr marL="384047" indent="-384047" defTabSz="490727">
              <a:spcBef>
                <a:spcPts val="3500"/>
              </a:spcBef>
              <a:defRPr sz="3191"/>
            </a:pPr>
            <a:r>
              <a:t>제한된 정보.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226</Words>
  <Application>Microsoft Macintosh PowerPoint</Application>
  <PresentationFormat>사용자 지정</PresentationFormat>
  <Paragraphs>78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Apple SD 산돌고딕 Neo 볼드체</vt:lpstr>
      <vt:lpstr>Apple SD 산돌고딕 Neo 옅은체</vt:lpstr>
      <vt:lpstr>Helvetica</vt:lpstr>
      <vt:lpstr>Helvetica Neue</vt:lpstr>
      <vt:lpstr>Gradient</vt:lpstr>
      <vt:lpstr>프로젝트 WhereIM 기획발표 (위치기반 SNS 플랫폼)</vt:lpstr>
      <vt:lpstr>목차</vt:lpstr>
      <vt:lpstr>개발 의도</vt:lpstr>
      <vt:lpstr>추진 배경</vt:lpstr>
      <vt:lpstr>개발 목표</vt:lpstr>
      <vt:lpstr>  기능 설명  로그인 및 회원가입</vt:lpstr>
      <vt:lpstr>  기능 설명  Stampline</vt:lpstr>
      <vt:lpstr>  기능 설명  개인 프로필</vt:lpstr>
      <vt:lpstr>기대 효과</vt:lpstr>
      <vt:lpstr>Timeline -&gt; Stampline</vt:lpstr>
      <vt:lpstr>개발 계획</vt:lpstr>
      <vt:lpstr>개발 계획</vt:lpstr>
      <vt:lpstr>PowerPoint 프레젠테이션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WhereIM 기획발표 (위치기반 SNS 플랫폼)</dc:title>
  <cp:lastModifiedBy>최수용</cp:lastModifiedBy>
  <cp:revision>5</cp:revision>
  <dcterms:modified xsi:type="dcterms:W3CDTF">2017-03-08T02:47:56Z</dcterms:modified>
</cp:coreProperties>
</file>