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58ADD-35C3-C766-E16E-B675CBF7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F831E1-D43C-6ED7-A0E5-F7308465D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BDEF1-480F-70AF-8794-EEF381B3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C6E7-4CCF-4539-BE54-96ADD656AE64}" type="datetimeFigureOut">
              <a:rPr lang="es-419" smtClean="0"/>
              <a:t>24/5/2025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B83A7-6894-4B93-AD7A-F9E1F50A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452F0-59A8-7D7A-C94D-54F95C13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262-D7BC-4192-85C6-6AA63F745F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748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EE433-46D3-EF3C-745F-D76A0E5F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D5C831-0350-79F2-0EB4-B8487B4EA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398702-0425-8B65-3E25-FCCA4C19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C6E7-4CCF-4539-BE54-96ADD656AE64}" type="datetimeFigureOut">
              <a:rPr lang="es-419" smtClean="0"/>
              <a:t>24/5/2025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DF039-4627-2500-9CB2-1F0D7C13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19EE2-1250-D6E7-F573-A8BE8B26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262-D7BC-4192-85C6-6AA63F745F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961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D8EE71-48EF-0F39-B97C-47DB56FDC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13A0DF-6B29-AAC1-D1C7-2A6B2082D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95C1F-C6C3-C11E-BE86-5C3A378F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C6E7-4CCF-4539-BE54-96ADD656AE64}" type="datetimeFigureOut">
              <a:rPr lang="es-419" smtClean="0"/>
              <a:t>24/5/2025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D6475-503A-F892-DC4F-CB4A6F66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5FBF4-762B-8BEA-AB3D-3D87E104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262-D7BC-4192-85C6-6AA63F745F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346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E6C5B-1BCE-AA34-90F8-873B35ED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89FC9-E990-4063-D353-8CFE5AC09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149A6-D6E4-C2FF-D2ED-6A92A259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C6E7-4CCF-4539-BE54-96ADD656AE64}" type="datetimeFigureOut">
              <a:rPr lang="es-419" smtClean="0"/>
              <a:t>24/5/2025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DC6330-C001-F5CE-357F-CBD4414B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1C90B-9279-9254-B0E2-896A8B76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262-D7BC-4192-85C6-6AA63F745F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67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F7EB0-C688-C343-54DA-84AAD27D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8A2F8D-3746-F210-83B4-FEEBF8F3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EFE28-02EF-4FF2-4175-14D5D605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C6E7-4CCF-4539-BE54-96ADD656AE64}" type="datetimeFigureOut">
              <a:rPr lang="es-419" smtClean="0"/>
              <a:t>24/5/2025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43065F-8C1D-01C4-2209-9B555976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FB7EE-156B-71C0-F183-F89E2377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262-D7BC-4192-85C6-6AA63F745F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555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EDE1A-DA65-F144-745C-8956D6C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25882-C9F2-4CE2-6038-63CBAA59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AE2C11-4E01-5F3C-DEB3-089414E0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455B9-DA44-313F-DFA3-B94011A7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C6E7-4CCF-4539-BE54-96ADD656AE64}" type="datetimeFigureOut">
              <a:rPr lang="es-419" smtClean="0"/>
              <a:t>24/5/2025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A95DCF-AFD9-5AB6-9598-378CAFB0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BD888-8471-6306-6EE3-E3893E43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262-D7BC-4192-85C6-6AA63F745F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826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40A3D-0BEA-946F-0517-5969DFB7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A0906C-F60F-8800-40F2-8DDADF1A6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D37786-B640-1065-5682-1B2AB557E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3CD87A-EBAA-A479-3827-496BCC9CE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6CA9E5-0CE1-3D01-F618-D4DDE4536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BCEDC4-0B20-025A-8CA9-B9EEC7D9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C6E7-4CCF-4539-BE54-96ADD656AE64}" type="datetimeFigureOut">
              <a:rPr lang="es-419" smtClean="0"/>
              <a:t>24/5/2025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D8D820-76BE-F46A-2FD7-9117DC85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D185EE-D5A3-28CC-91D7-A5CE61B6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262-D7BC-4192-85C6-6AA63F745F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47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6140F-C2C2-5EB1-E8D7-BDCC622F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A52832-12D4-13C7-407F-FEB02710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C6E7-4CCF-4539-BE54-96ADD656AE64}" type="datetimeFigureOut">
              <a:rPr lang="es-419" smtClean="0"/>
              <a:t>24/5/2025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136FC6-C7E9-BA45-8172-7526F419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595450-04D7-575F-15B8-6A15E0AE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262-D7BC-4192-85C6-6AA63F745F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177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0C0D3A-71ED-8E30-F8C7-44701893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C6E7-4CCF-4539-BE54-96ADD656AE64}" type="datetimeFigureOut">
              <a:rPr lang="es-419" smtClean="0"/>
              <a:t>24/5/2025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C24D08-D157-E2E6-A145-CCBA42BA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7C19D7-F73B-A21A-FA52-D5D86EFE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262-D7BC-4192-85C6-6AA63F745F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807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B4F9D-731D-47B5-9C33-BFCEB2E2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9E277-000D-7737-99EA-CDD2A6628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215FDB-E1B9-4517-3844-240AA86B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F40F0A-1A37-9A7F-C426-B1CA249C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C6E7-4CCF-4539-BE54-96ADD656AE64}" type="datetimeFigureOut">
              <a:rPr lang="es-419" smtClean="0"/>
              <a:t>24/5/2025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506AD9-0D8B-2D55-4C7D-E189BE3B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9E027F-72A6-6850-DA85-58A3B50A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262-D7BC-4192-85C6-6AA63F745F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647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6F835-E737-D78E-A6FB-FBD9D329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2D08BC-DEEA-BEA0-FB4C-7EB676D00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3090F0-BD75-064A-B51D-F5CD1D753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7C779-9B18-CC27-E627-2E5E5174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C6E7-4CCF-4539-BE54-96ADD656AE64}" type="datetimeFigureOut">
              <a:rPr lang="es-419" smtClean="0"/>
              <a:t>24/5/2025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4B0BDE-64E2-C0AA-C601-045B4DD6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E1AC9-C8CA-4056-E7F2-3567460C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262-D7BC-4192-85C6-6AA63F745F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6330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03CEC-18F3-BB95-3839-652B54A2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E68347-1D36-FE1E-8904-8B8E5AFE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8F4E82-53DA-6A29-A690-AB612B3C6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C6E7-4CCF-4539-BE54-96ADD656AE64}" type="datetimeFigureOut">
              <a:rPr lang="es-419" smtClean="0"/>
              <a:t>24/5/2025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C7E80-911C-D13E-F1C2-C59A8EA75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D5C42-E345-F73F-5537-3163ADA7D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73262-D7BC-4192-85C6-6AA63F745FD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1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BC88B0-E98F-182C-1C86-B6361684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02"/>
            <a:ext cx="12192000" cy="68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6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fauch</dc:creator>
  <cp:lastModifiedBy>j fauch</cp:lastModifiedBy>
  <cp:revision>1</cp:revision>
  <dcterms:created xsi:type="dcterms:W3CDTF">2025-05-24T06:36:32Z</dcterms:created>
  <dcterms:modified xsi:type="dcterms:W3CDTF">2025-05-24T06:37:07Z</dcterms:modified>
</cp:coreProperties>
</file>