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5F9A0-FB41-3FE4-E2E5-33DE97B07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8C5E9D-B1C1-369F-D139-D9E7DA798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305681-A4FB-DAD8-7E71-FF1D397B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161B-252D-43A3-9247-6A375A31AB00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FC6DBC-22A2-54AD-BB2B-545E37D3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43ABEF-ACC0-F635-9B07-1C5B528B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16E-249F-4953-8B64-37C343456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65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1D6D3-990E-30F0-216C-E3D973BF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DE508A-310E-BA58-9529-A2EEDC9F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9279E3-F049-328C-C75A-81F6165F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161B-252D-43A3-9247-6A375A31AB00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C54F5-329C-4770-EC7C-8FD4D75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41110-3C06-50F4-BCC0-0790A881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16E-249F-4953-8B64-37C343456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22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1554B6-9685-503A-B7B1-2B2602A95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4B1312-800A-9194-E3F6-E556DA080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14932-2AAD-FA03-25CB-9A84588D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161B-252D-43A3-9247-6A375A31AB00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98266-7FA5-4820-8E59-666BE5DE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1811B7-07C5-B3BA-4904-364A2F15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16E-249F-4953-8B64-37C343456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11DCA-38CA-2471-2A9F-CC46234D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04EBC-0645-D163-A49F-F1EA8970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30CAFD-4AF0-CB22-2ED6-16A14FB4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161B-252D-43A3-9247-6A375A31AB00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4BD666-A68B-D2DE-BE79-66B3B159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D5EE03-AE2E-0182-F76F-EF3BA87C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16E-249F-4953-8B64-37C343456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42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954BF-FFFD-59D2-DC9E-140BF60C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8B8B23-B121-EEC2-B45D-DC342307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5DF2B4-BEE6-9EAB-F8A2-BD7104E5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161B-252D-43A3-9247-6A375A31AB00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EFBCF-C455-F252-C19A-D03400DB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D431A9-6C41-2C5F-19C5-D6A2BA8A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16E-249F-4953-8B64-37C343456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76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E4DDA-DF49-D524-0955-B45B9395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A45D9-F0BC-0EC7-D4D0-17C73302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FCBD24-6AD7-CED0-A804-43E479F94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BB1DEA-3350-A553-8BC0-43B1AD84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161B-252D-43A3-9247-6A375A31AB00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9CA558-0F7C-2DEF-CB3E-AFA34FAA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B4B7BE-3055-DA14-DB31-76C31EFD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16E-249F-4953-8B64-37C343456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32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F31CE-781F-943A-B941-CFDF4673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FFFFE-E906-0815-A8F3-BBECDD9B4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01A940-A1E7-6020-1253-F8C3FDD20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328BDE-328D-6B82-E653-0300B7D11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6F90A3-7B92-DA58-F358-D15F2A4A3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F0497B-0EFC-5F30-C274-272FBE27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161B-252D-43A3-9247-6A375A31AB00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F1AC44-CB93-A9A3-F64F-AB21A582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174180-99D2-72A2-6E1A-83300197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16E-249F-4953-8B64-37C343456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13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4D29-0F34-E1D1-FC0E-5DD6C697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A2EF31-1737-4ADB-3CAE-8C968682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161B-252D-43A3-9247-6A375A31AB00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BD5D7-D9A9-5361-7DA0-9CEBEE5D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54F576-0232-D496-D8FB-2860F4DB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16E-249F-4953-8B64-37C343456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77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179A22-3DAE-2DD8-798F-562F4141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161B-252D-43A3-9247-6A375A31AB00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DB5048-C487-550A-7DEA-95ADD601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70B0B9-AC12-8247-9D64-447DE4CD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16E-249F-4953-8B64-37C343456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55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1D0D2-A445-D4B6-3320-9F86BF51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097D97-EC95-398F-A246-9A320F2F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37FF38-97EA-8D5C-A302-FFF89497C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EDEAE3-0379-7DA6-4C8E-B438CEC1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161B-252D-43A3-9247-6A375A31AB00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FB2E18-6168-D0D6-6CC8-74684294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255B10-766F-4FE7-684D-9592A20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16E-249F-4953-8B64-37C343456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7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B67EA-8102-1581-9759-C8BBF680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CFC01E-6218-BC8B-BD26-7E49B41AD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549410-7CF9-3F29-B99B-F283FD1C5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7CD8C8-61FF-7225-9A49-9431E960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161B-252D-43A3-9247-6A375A31AB00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B7F41E-82F2-D2D4-FD89-762BD204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E3346F-8C3D-43C2-0F75-78442E06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16E-249F-4953-8B64-37C343456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6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F6837-D757-0B0E-5FD2-250213F3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6E7A7-1EDA-1B87-355E-E15E5C39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07DE0D-EA8B-AD73-24D5-DB749DAB0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161B-252D-43A3-9247-6A375A31AB00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D0787-1955-2B65-8199-4C133E5DB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B77369-F3E3-542E-1E03-BDD9C067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116E-249F-4953-8B64-37C343456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6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6A23D3-0574-C0E5-CBD2-22254142AB6D}"/>
              </a:ext>
            </a:extLst>
          </p:cNvPr>
          <p:cNvSpPr/>
          <p:nvPr/>
        </p:nvSpPr>
        <p:spPr>
          <a:xfrm>
            <a:off x="3412082" y="2685982"/>
            <a:ext cx="56773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Проект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PyGame</a:t>
            </a:r>
            <a:endParaRPr lang="ru-RU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ru-RU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для </a:t>
            </a:r>
            <a:r>
              <a:rPr lang="ru-RU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Яндекс.Лицея</a:t>
            </a:r>
            <a:endParaRPr lang="ru-RU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782E1E-A39F-8F6A-D95B-4EECE3C6EB59}"/>
              </a:ext>
            </a:extLst>
          </p:cNvPr>
          <p:cNvSpPr/>
          <p:nvPr/>
        </p:nvSpPr>
        <p:spPr>
          <a:xfrm>
            <a:off x="4079631" y="294473"/>
            <a:ext cx="97523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Игорь Смородин и Вячеслав Царёв</a:t>
            </a:r>
            <a:endParaRPr lang="ru-RU" sz="3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448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B7AA9-221C-6D74-C634-047FE416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B3E092F-5B37-914F-6BF2-6758D39B3566}"/>
              </a:ext>
            </a:extLst>
          </p:cNvPr>
          <p:cNvSpPr/>
          <p:nvPr/>
        </p:nvSpPr>
        <p:spPr>
          <a:xfrm>
            <a:off x="838200" y="566241"/>
            <a:ext cx="3535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Концепция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E04BFD-C65B-8CB4-32F4-7BC19CC3BF51}"/>
              </a:ext>
            </a:extLst>
          </p:cNvPr>
          <p:cNvSpPr/>
          <p:nvPr/>
        </p:nvSpPr>
        <p:spPr>
          <a:xfrm>
            <a:off x="384424" y="2105561"/>
            <a:ext cx="529892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Источник вдохновения: </a:t>
            </a:r>
            <a:r>
              <a:rPr lang="en-US" sz="40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Mr</a:t>
            </a:r>
            <a:r>
              <a:rPr lang="en-US" sz="4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.Gun</a:t>
            </a:r>
            <a:endParaRPr lang="ru-RU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3A1A94-AABB-C87D-11EA-B416215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34" y="3387873"/>
            <a:ext cx="3297702" cy="329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D9A47A-22F1-5294-7E2B-590D5BBF5285}"/>
              </a:ext>
            </a:extLst>
          </p:cNvPr>
          <p:cNvSpPr/>
          <p:nvPr/>
        </p:nvSpPr>
        <p:spPr>
          <a:xfrm>
            <a:off x="6643115" y="2996212"/>
            <a:ext cx="471068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Реализация во многом похожа, но всё-таки есть отличия</a:t>
            </a:r>
          </a:p>
        </p:txBody>
      </p:sp>
    </p:spTree>
    <p:extLst>
      <p:ext uri="{BB962C8B-B14F-4D97-AF65-F5344CB8AC3E}">
        <p14:creationId xmlns:p14="http://schemas.microsoft.com/office/powerpoint/2010/main" val="112490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6FE0F9-CB39-CC8D-8F09-85A8A8C9DDB8}"/>
              </a:ext>
            </a:extLst>
          </p:cNvPr>
          <p:cNvSpPr/>
          <p:nvPr/>
        </p:nvSpPr>
        <p:spPr>
          <a:xfrm>
            <a:off x="505682" y="459265"/>
            <a:ext cx="3168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Структура</a:t>
            </a:r>
            <a:endParaRPr lang="ru-RU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E60447-1BAA-BB8B-D534-CD0582C60C9E}"/>
              </a:ext>
            </a:extLst>
          </p:cNvPr>
          <p:cNvSpPr/>
          <p:nvPr/>
        </p:nvSpPr>
        <p:spPr>
          <a:xfrm>
            <a:off x="614685" y="1416929"/>
            <a:ext cx="8371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1.</a:t>
            </a:r>
            <a:r>
              <a:rPr lang="ru-RU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ru-RU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Игроку доступно одно действие - стрельба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3FA3B2-9AC2-8699-712A-DC313D3D360A}"/>
              </a:ext>
            </a:extLst>
          </p:cNvPr>
          <p:cNvSpPr/>
          <p:nvPr/>
        </p:nvSpPr>
        <p:spPr>
          <a:xfrm>
            <a:off x="591745" y="2218576"/>
            <a:ext cx="9730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ru-RU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 Стрельба происходит по подсвеченной траектории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01C0C-6769-8C9E-D65F-AF7F26650EFB}"/>
              </a:ext>
            </a:extLst>
          </p:cNvPr>
          <p:cNvSpPr txBox="1"/>
          <p:nvPr/>
        </p:nvSpPr>
        <p:spPr>
          <a:xfrm>
            <a:off x="657236" y="2714575"/>
            <a:ext cx="11357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3. В случае попадания во врага – игрок переходит на следующий уровень, в случае промаха – игра начинается заново</a:t>
            </a:r>
          </a:p>
          <a:p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4. Подсчёт результатов записывается и сохраняется в текстовом файле</a:t>
            </a:r>
            <a:endParaRPr lang="ru-RU" sz="3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284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A53A663-F527-F1A1-1966-563CCC7CBAE0}"/>
              </a:ext>
            </a:extLst>
          </p:cNvPr>
          <p:cNvSpPr/>
          <p:nvPr/>
        </p:nvSpPr>
        <p:spPr>
          <a:xfrm>
            <a:off x="496180" y="522517"/>
            <a:ext cx="9802852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Использовались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:</a:t>
            </a:r>
            <a:endParaRPr lang="ru-RU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ru-RU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Среда </a:t>
            </a:r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PyCharm</a:t>
            </a:r>
          </a:p>
          <a:p>
            <a:r>
              <a:rPr lang="en-US" sz="4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Aseprite</a:t>
            </a:r>
            <a:r>
              <a:rPr lang="en-U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ru-RU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для создания собственных спрайтов</a:t>
            </a:r>
          </a:p>
          <a:p>
            <a:r>
              <a:rPr lang="ru-RU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Саундтрек:</a:t>
            </a:r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NICKY ROMERO - TOULOUSE FETE BLANCHE REMIX</a:t>
            </a:r>
            <a:endParaRPr lang="ru-RU" sz="4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446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DB7847-843E-33D9-E62F-BECBB9D2BB64}"/>
              </a:ext>
            </a:extLst>
          </p:cNvPr>
          <p:cNvSpPr/>
          <p:nvPr/>
        </p:nvSpPr>
        <p:spPr>
          <a:xfrm>
            <a:off x="3312964" y="407015"/>
            <a:ext cx="5566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Футажи</a:t>
            </a:r>
            <a:r>
              <a:rPr lang="ru-RU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геймплея</a:t>
            </a:r>
            <a:endParaRPr lang="ru-RU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F942A3-654F-646F-2123-196D530E1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5" y="1316645"/>
            <a:ext cx="2125993" cy="37700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75F597-3A5E-80F7-F202-B1CB74E6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606" y="1344045"/>
            <a:ext cx="2120631" cy="37563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67E7E4-1636-0A08-2C11-F08A937EA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405" y="1309078"/>
            <a:ext cx="2125993" cy="37639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9E611E-730D-F7A0-EA43-017A6BDB3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736" y="1316645"/>
            <a:ext cx="2130464" cy="37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8E0BCBC-92C9-C538-9F55-71D166AC1A7F}"/>
              </a:ext>
            </a:extLst>
          </p:cNvPr>
          <p:cNvSpPr/>
          <p:nvPr/>
        </p:nvSpPr>
        <p:spPr>
          <a:xfrm>
            <a:off x="304800" y="1244413"/>
            <a:ext cx="118872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5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Показ работы программы и ответы на вопросы (более развёрнутая информация представлена в документации)</a:t>
            </a:r>
          </a:p>
        </p:txBody>
      </p:sp>
    </p:spTree>
    <p:extLst>
      <p:ext uri="{BB962C8B-B14F-4D97-AF65-F5344CB8AC3E}">
        <p14:creationId xmlns:p14="http://schemas.microsoft.com/office/powerpoint/2010/main" val="1041510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49</TotalTime>
  <Words>109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Slava Tsarev</dc:creator>
  <cp:lastModifiedBy>Slava Tsarev</cp:lastModifiedBy>
  <cp:revision>1</cp:revision>
  <dcterms:created xsi:type="dcterms:W3CDTF">2023-01-25T12:04:15Z</dcterms:created>
  <dcterms:modified xsi:type="dcterms:W3CDTF">2023-01-25T12:53:50Z</dcterms:modified>
</cp:coreProperties>
</file>