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5" r:id="rId3"/>
    <p:sldId id="264" r:id="rId4"/>
    <p:sldId id="266" r:id="rId5"/>
    <p:sldId id="267" r:id="rId6"/>
    <p:sldId id="269" r:id="rId7"/>
    <p:sldId id="268" r:id="rId8"/>
    <p:sldId id="270" r:id="rId9"/>
    <p:sldId id="272" r:id="rId10"/>
    <p:sldId id="271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F4BB3-14E4-4488-B756-446133281423}" v="199" dt="2022-04-28T13:34:5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17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ong Kim" userId="e8be510964623ec1" providerId="LiveId" clId="{91FF4BB3-14E4-4488-B756-446133281423}"/>
    <pc:docChg chg="undo custSel addSld delSld modSld sldOrd">
      <pc:chgData name="Hajong Kim" userId="e8be510964623ec1" providerId="LiveId" clId="{91FF4BB3-14E4-4488-B756-446133281423}" dt="2022-05-06T06:11:37.024" v="2416" actId="1076"/>
      <pc:docMkLst>
        <pc:docMk/>
      </pc:docMkLst>
      <pc:sldChg chg="modSp mod">
        <pc:chgData name="Hajong Kim" userId="e8be510964623ec1" providerId="LiveId" clId="{91FF4BB3-14E4-4488-B756-446133281423}" dt="2022-05-06T06:11:37.024" v="2416" actId="1076"/>
        <pc:sldMkLst>
          <pc:docMk/>
          <pc:sldMk cId="1642425379" sldId="258"/>
        </pc:sldMkLst>
        <pc:spChg chg="mod">
          <ac:chgData name="Hajong Kim" userId="e8be510964623ec1" providerId="LiveId" clId="{91FF4BB3-14E4-4488-B756-446133281423}" dt="2022-05-06T06:11:37.024" v="2416" actId="1076"/>
          <ac:spMkLst>
            <pc:docMk/>
            <pc:sldMk cId="1642425379" sldId="258"/>
            <ac:spMk id="2" creationId="{216815C6-3AD0-46E6-A74A-1967BD91AF50}"/>
          </ac:spMkLst>
        </pc:spChg>
      </pc:sldChg>
      <pc:sldChg chg="addSp delSp modSp add mod modAnim">
        <pc:chgData name="Hajong Kim" userId="e8be510964623ec1" providerId="LiveId" clId="{91FF4BB3-14E4-4488-B756-446133281423}" dt="2022-04-28T12:41:55.114" v="482" actId="1076"/>
        <pc:sldMkLst>
          <pc:docMk/>
          <pc:sldMk cId="2851525853" sldId="264"/>
        </pc:sldMkLst>
        <pc:spChg chg="mod">
          <ac:chgData name="Hajong Kim" userId="e8be510964623ec1" providerId="LiveId" clId="{91FF4BB3-14E4-4488-B756-446133281423}" dt="2022-04-28T12:37:58.382" v="213" actId="1076"/>
          <ac:spMkLst>
            <pc:docMk/>
            <pc:sldMk cId="2851525853" sldId="264"/>
            <ac:spMk id="2" creationId="{5C8166F8-7524-4D33-A255-6AB42F9213BA}"/>
          </ac:spMkLst>
        </pc:spChg>
        <pc:spChg chg="add mod">
          <ac:chgData name="Hajong Kim" userId="e8be510964623ec1" providerId="LiveId" clId="{91FF4BB3-14E4-4488-B756-446133281423}" dt="2022-04-28T12:41:51.914" v="481" actId="1076"/>
          <ac:spMkLst>
            <pc:docMk/>
            <pc:sldMk cId="2851525853" sldId="264"/>
            <ac:spMk id="7" creationId="{0B54D80A-8460-4A56-9E7D-8CD6FC08806E}"/>
          </ac:spMkLst>
        </pc:spChg>
        <pc:spChg chg="add mod">
          <ac:chgData name="Hajong Kim" userId="e8be510964623ec1" providerId="LiveId" clId="{91FF4BB3-14E4-4488-B756-446133281423}" dt="2022-04-28T12:41:55.114" v="482" actId="1076"/>
          <ac:spMkLst>
            <pc:docMk/>
            <pc:sldMk cId="2851525853" sldId="264"/>
            <ac:spMk id="8" creationId="{55737F41-D5A9-41F5-9853-58036B801AD0}"/>
          </ac:spMkLst>
        </pc:spChg>
        <pc:spChg chg="mod">
          <ac:chgData name="Hajong Kim" userId="e8be510964623ec1" providerId="LiveId" clId="{91FF4BB3-14E4-4488-B756-446133281423}" dt="2022-04-28T12:40:29.052" v="465"/>
          <ac:spMkLst>
            <pc:docMk/>
            <pc:sldMk cId="2851525853" sldId="264"/>
            <ac:spMk id="9" creationId="{8A402485-D92C-4A9A-8E59-4F20DD916DF6}"/>
          </ac:spMkLst>
        </pc:spChg>
        <pc:picChg chg="add del">
          <ac:chgData name="Hajong Kim" userId="e8be510964623ec1" providerId="LiveId" clId="{91FF4BB3-14E4-4488-B756-446133281423}" dt="2022-04-28T12:41:36.997" v="476" actId="22"/>
          <ac:picMkLst>
            <pc:docMk/>
            <pc:sldMk cId="2851525853" sldId="264"/>
            <ac:picMk id="4" creationId="{B879C9E1-C2B8-4C30-B90F-E45E3FA31DD8}"/>
          </ac:picMkLst>
        </pc:picChg>
        <pc:picChg chg="add mod">
          <ac:chgData name="Hajong Kim" userId="e8be510964623ec1" providerId="LiveId" clId="{91FF4BB3-14E4-4488-B756-446133281423}" dt="2022-04-28T12:41:49.090" v="480" actId="1076"/>
          <ac:picMkLst>
            <pc:docMk/>
            <pc:sldMk cId="2851525853" sldId="264"/>
            <ac:picMk id="6" creationId="{1E35A6CA-16A2-42A8-91D0-8506FECF08A3}"/>
          </ac:picMkLst>
        </pc:picChg>
      </pc:sldChg>
      <pc:sldChg chg="addSp delSp modSp add mod">
        <pc:chgData name="Hajong Kim" userId="e8be510964623ec1" providerId="LiveId" clId="{91FF4BB3-14E4-4488-B756-446133281423}" dt="2022-04-28T12:36:54.304" v="200" actId="2711"/>
        <pc:sldMkLst>
          <pc:docMk/>
          <pc:sldMk cId="381363806" sldId="265"/>
        </pc:sldMkLst>
        <pc:spChg chg="mod">
          <ac:chgData name="Hajong Kim" userId="e8be510964623ec1" providerId="LiveId" clId="{91FF4BB3-14E4-4488-B756-446133281423}" dt="2022-04-28T12:34:17.296" v="128"/>
          <ac:spMkLst>
            <pc:docMk/>
            <pc:sldMk cId="381363806" sldId="265"/>
            <ac:spMk id="2" creationId="{5C8166F8-7524-4D33-A255-6AB42F9213BA}"/>
          </ac:spMkLst>
        </pc:spChg>
        <pc:spChg chg="del">
          <ac:chgData name="Hajong Kim" userId="e8be510964623ec1" providerId="LiveId" clId="{91FF4BB3-14E4-4488-B756-446133281423}" dt="2022-04-28T12:32:44.680" v="108" actId="478"/>
          <ac:spMkLst>
            <pc:docMk/>
            <pc:sldMk cId="381363806" sldId="265"/>
            <ac:spMk id="6" creationId="{E3123D97-3389-4D79-B020-56DE8DA43A26}"/>
          </ac:spMkLst>
        </pc:spChg>
        <pc:spChg chg="del">
          <ac:chgData name="Hajong Kim" userId="e8be510964623ec1" providerId="LiveId" clId="{91FF4BB3-14E4-4488-B756-446133281423}" dt="2022-04-28T12:32:40.332" v="105" actId="478"/>
          <ac:spMkLst>
            <pc:docMk/>
            <pc:sldMk cId="381363806" sldId="265"/>
            <ac:spMk id="9" creationId="{8A402485-D92C-4A9A-8E59-4F20DD916DF6}"/>
          </ac:spMkLst>
        </pc:spChg>
        <pc:spChg chg="add mod">
          <ac:chgData name="Hajong Kim" userId="e8be510964623ec1" providerId="LiveId" clId="{91FF4BB3-14E4-4488-B756-446133281423}" dt="2022-04-28T12:36:54.304" v="200" actId="2711"/>
          <ac:spMkLst>
            <pc:docMk/>
            <pc:sldMk cId="381363806" sldId="265"/>
            <ac:spMk id="10" creationId="{786869BF-9671-4F54-8958-574E7DA203C9}"/>
          </ac:spMkLst>
        </pc:spChg>
        <pc:spChg chg="add del">
          <ac:chgData name="Hajong Kim" userId="e8be510964623ec1" providerId="LiveId" clId="{91FF4BB3-14E4-4488-B756-446133281423}" dt="2022-04-28T12:34:19.921" v="130" actId="22"/>
          <ac:spMkLst>
            <pc:docMk/>
            <pc:sldMk cId="381363806" sldId="265"/>
            <ac:spMk id="11" creationId="{88719FAA-46BD-40E9-BCA5-29233442F62D}"/>
          </ac:spMkLst>
        </pc:spChg>
        <pc:spChg chg="add mod">
          <ac:chgData name="Hajong Kim" userId="e8be510964623ec1" providerId="LiveId" clId="{91FF4BB3-14E4-4488-B756-446133281423}" dt="2022-04-28T12:36:17.862" v="198" actId="1076"/>
          <ac:spMkLst>
            <pc:docMk/>
            <pc:sldMk cId="381363806" sldId="265"/>
            <ac:spMk id="18" creationId="{492B5EE0-7971-42D5-90D7-DC803E712479}"/>
          </ac:spMkLst>
        </pc:spChg>
        <pc:picChg chg="del">
          <ac:chgData name="Hajong Kim" userId="e8be510964623ec1" providerId="LiveId" clId="{91FF4BB3-14E4-4488-B756-446133281423}" dt="2022-04-28T12:32:43.355" v="107" actId="478"/>
          <ac:picMkLst>
            <pc:docMk/>
            <pc:sldMk cId="381363806" sldId="265"/>
            <ac:picMk id="8" creationId="{082EE5D2-14B9-4A5D-87EA-81A098820D48}"/>
          </ac:picMkLst>
        </pc:picChg>
        <pc:picChg chg="add mod">
          <ac:chgData name="Hajong Kim" userId="e8be510964623ec1" providerId="LiveId" clId="{91FF4BB3-14E4-4488-B756-446133281423}" dt="2022-04-28T12:35:51.990" v="147" actId="1076"/>
          <ac:picMkLst>
            <pc:docMk/>
            <pc:sldMk cId="381363806" sldId="265"/>
            <ac:picMk id="13" creationId="{8E45A059-763B-446A-BD0E-0100E352CA7D}"/>
          </ac:picMkLst>
        </pc:picChg>
        <pc:picChg chg="add mod">
          <ac:chgData name="Hajong Kim" userId="e8be510964623ec1" providerId="LiveId" clId="{91FF4BB3-14E4-4488-B756-446133281423}" dt="2022-04-28T12:34:36.810" v="137" actId="571"/>
          <ac:picMkLst>
            <pc:docMk/>
            <pc:sldMk cId="381363806" sldId="265"/>
            <ac:picMk id="14" creationId="{43656ABF-9E83-4773-85B1-024F1714DBDE}"/>
          </ac:picMkLst>
        </pc:picChg>
        <pc:picChg chg="add mod">
          <ac:chgData name="Hajong Kim" userId="e8be510964623ec1" providerId="LiveId" clId="{91FF4BB3-14E4-4488-B756-446133281423}" dt="2022-04-28T12:35:48.124" v="146" actId="1076"/>
          <ac:picMkLst>
            <pc:docMk/>
            <pc:sldMk cId="381363806" sldId="265"/>
            <ac:picMk id="16" creationId="{52AF915B-9FDA-4B37-B68C-B98AF9438BA6}"/>
          </ac:picMkLst>
        </pc:picChg>
        <pc:cxnChg chg="del">
          <ac:chgData name="Hajong Kim" userId="e8be510964623ec1" providerId="LiveId" clId="{91FF4BB3-14E4-4488-B756-446133281423}" dt="2022-04-28T12:32:42.105" v="106" actId="478"/>
          <ac:cxnSpMkLst>
            <pc:docMk/>
            <pc:sldMk cId="381363806" sldId="265"/>
            <ac:cxnSpMk id="7" creationId="{29543C32-AC5E-49AE-B4ED-9A072097FFC2}"/>
          </ac:cxnSpMkLst>
        </pc:cxnChg>
      </pc:sldChg>
      <pc:sldChg chg="addSp delSp modSp add mod">
        <pc:chgData name="Hajong Kim" userId="e8be510964623ec1" providerId="LiveId" clId="{91FF4BB3-14E4-4488-B756-446133281423}" dt="2022-04-28T12:46:53.517" v="751" actId="1076"/>
        <pc:sldMkLst>
          <pc:docMk/>
          <pc:sldMk cId="4032794634" sldId="266"/>
        </pc:sldMkLst>
        <pc:spChg chg="del">
          <ac:chgData name="Hajong Kim" userId="e8be510964623ec1" providerId="LiveId" clId="{91FF4BB3-14E4-4488-B756-446133281423}" dt="2022-04-28T12:42:17.234" v="486" actId="478"/>
          <ac:spMkLst>
            <pc:docMk/>
            <pc:sldMk cId="4032794634" sldId="266"/>
            <ac:spMk id="7" creationId="{0B54D80A-8460-4A56-9E7D-8CD6FC08806E}"/>
          </ac:spMkLst>
        </pc:spChg>
        <pc:spChg chg="del">
          <ac:chgData name="Hajong Kim" userId="e8be510964623ec1" providerId="LiveId" clId="{91FF4BB3-14E4-4488-B756-446133281423}" dt="2022-04-28T12:42:16.384" v="485" actId="478"/>
          <ac:spMkLst>
            <pc:docMk/>
            <pc:sldMk cId="4032794634" sldId="266"/>
            <ac:spMk id="8" creationId="{55737F41-D5A9-41F5-9853-58036B801AD0}"/>
          </ac:spMkLst>
        </pc:spChg>
        <pc:spChg chg="del">
          <ac:chgData name="Hajong Kim" userId="e8be510964623ec1" providerId="LiveId" clId="{91FF4BB3-14E4-4488-B756-446133281423}" dt="2022-04-28T12:42:15.465" v="484" actId="478"/>
          <ac:spMkLst>
            <pc:docMk/>
            <pc:sldMk cId="4032794634" sldId="266"/>
            <ac:spMk id="9" creationId="{8A402485-D92C-4A9A-8E59-4F20DD916DF6}"/>
          </ac:spMkLst>
        </pc:spChg>
        <pc:spChg chg="add mod">
          <ac:chgData name="Hajong Kim" userId="e8be510964623ec1" providerId="LiveId" clId="{91FF4BB3-14E4-4488-B756-446133281423}" dt="2022-04-28T12:45:17.719" v="578" actId="1076"/>
          <ac:spMkLst>
            <pc:docMk/>
            <pc:sldMk cId="4032794634" sldId="266"/>
            <ac:spMk id="15" creationId="{F0E61610-788C-4429-A2F0-E0E793C75123}"/>
          </ac:spMkLst>
        </pc:spChg>
        <pc:spChg chg="add mod">
          <ac:chgData name="Hajong Kim" userId="e8be510964623ec1" providerId="LiveId" clId="{91FF4BB3-14E4-4488-B756-446133281423}" dt="2022-04-28T12:46:09.987" v="676"/>
          <ac:spMkLst>
            <pc:docMk/>
            <pc:sldMk cId="4032794634" sldId="266"/>
            <ac:spMk id="17" creationId="{CD6C99AD-3167-4A36-99EA-489EF7A9CF7B}"/>
          </ac:spMkLst>
        </pc:spChg>
        <pc:spChg chg="add mod">
          <ac:chgData name="Hajong Kim" userId="e8be510964623ec1" providerId="LiveId" clId="{91FF4BB3-14E4-4488-B756-446133281423}" dt="2022-04-28T12:46:53.517" v="751" actId="1076"/>
          <ac:spMkLst>
            <pc:docMk/>
            <pc:sldMk cId="4032794634" sldId="266"/>
            <ac:spMk id="19" creationId="{09ECD280-4A7C-47AD-9772-603968E40303}"/>
          </ac:spMkLst>
        </pc:spChg>
        <pc:picChg chg="add del mod">
          <ac:chgData name="Hajong Kim" userId="e8be510964623ec1" providerId="LiveId" clId="{91FF4BB3-14E4-4488-B756-446133281423}" dt="2022-04-28T12:42:39.857" v="489" actId="478"/>
          <ac:picMkLst>
            <pc:docMk/>
            <pc:sldMk cId="4032794634" sldId="266"/>
            <ac:picMk id="4" creationId="{47BC1067-9901-4315-8D5C-39D022506861}"/>
          </ac:picMkLst>
        </pc:picChg>
        <pc:picChg chg="del">
          <ac:chgData name="Hajong Kim" userId="e8be510964623ec1" providerId="LiveId" clId="{91FF4BB3-14E4-4488-B756-446133281423}" dt="2022-04-28T12:42:14.137" v="483" actId="478"/>
          <ac:picMkLst>
            <pc:docMk/>
            <pc:sldMk cId="4032794634" sldId="266"/>
            <ac:picMk id="6" creationId="{1E35A6CA-16A2-42A8-91D0-8506FECF08A3}"/>
          </ac:picMkLst>
        </pc:picChg>
        <pc:picChg chg="add mod">
          <ac:chgData name="Hajong Kim" userId="e8be510964623ec1" providerId="LiveId" clId="{91FF4BB3-14E4-4488-B756-446133281423}" dt="2022-04-28T12:44:17.785" v="495" actId="1076"/>
          <ac:picMkLst>
            <pc:docMk/>
            <pc:sldMk cId="4032794634" sldId="266"/>
            <ac:picMk id="11" creationId="{13F8EA6E-3175-47AA-B152-9A5B2793B3FE}"/>
          </ac:picMkLst>
        </pc:picChg>
        <pc:picChg chg="add mod">
          <ac:chgData name="Hajong Kim" userId="e8be510964623ec1" providerId="LiveId" clId="{91FF4BB3-14E4-4488-B756-446133281423}" dt="2022-04-28T12:44:21.971" v="497" actId="1076"/>
          <ac:picMkLst>
            <pc:docMk/>
            <pc:sldMk cId="4032794634" sldId="266"/>
            <ac:picMk id="13" creationId="{665ADB21-4F4F-47A3-ABE2-AD267A637F04}"/>
          </ac:picMkLst>
        </pc:picChg>
      </pc:sldChg>
      <pc:sldChg chg="addSp delSp modSp add mod">
        <pc:chgData name="Hajong Kim" userId="e8be510964623ec1" providerId="LiveId" clId="{91FF4BB3-14E4-4488-B756-446133281423}" dt="2022-04-28T12:49:49.001" v="1085" actId="1076"/>
        <pc:sldMkLst>
          <pc:docMk/>
          <pc:sldMk cId="3029621870" sldId="267"/>
        </pc:sldMkLst>
        <pc:spChg chg="del mod">
          <ac:chgData name="Hajong Kim" userId="e8be510964623ec1" providerId="LiveId" clId="{91FF4BB3-14E4-4488-B756-446133281423}" dt="2022-04-28T12:48:18.626" v="773"/>
          <ac:spMkLst>
            <pc:docMk/>
            <pc:sldMk cId="3029621870" sldId="267"/>
            <ac:spMk id="15" creationId="{F0E61610-788C-4429-A2F0-E0E793C75123}"/>
          </ac:spMkLst>
        </pc:spChg>
        <pc:spChg chg="mod">
          <ac:chgData name="Hajong Kim" userId="e8be510964623ec1" providerId="LiveId" clId="{91FF4BB3-14E4-4488-B756-446133281423}" dt="2022-04-28T12:49:49.001" v="1085" actId="1076"/>
          <ac:spMkLst>
            <pc:docMk/>
            <pc:sldMk cId="3029621870" sldId="267"/>
            <ac:spMk id="17" creationId="{CD6C99AD-3167-4A36-99EA-489EF7A9CF7B}"/>
          </ac:spMkLst>
        </pc:spChg>
        <pc:spChg chg="del mod">
          <ac:chgData name="Hajong Kim" userId="e8be510964623ec1" providerId="LiveId" clId="{91FF4BB3-14E4-4488-B756-446133281423}" dt="2022-04-28T12:48:18.616" v="771" actId="478"/>
          <ac:spMkLst>
            <pc:docMk/>
            <pc:sldMk cId="3029621870" sldId="267"/>
            <ac:spMk id="19" creationId="{09ECD280-4A7C-47AD-9772-603968E40303}"/>
          </ac:spMkLst>
        </pc:spChg>
        <pc:picChg chg="add mod">
          <ac:chgData name="Hajong Kim" userId="e8be510964623ec1" providerId="LiveId" clId="{91FF4BB3-14E4-4488-B756-446133281423}" dt="2022-04-28T12:47:43.758" v="762" actId="1076"/>
          <ac:picMkLst>
            <pc:docMk/>
            <pc:sldMk cId="3029621870" sldId="267"/>
            <ac:picMk id="4" creationId="{35F3FB0C-BF0A-4848-9A6D-DBD3B4D46EE3}"/>
          </ac:picMkLst>
        </pc:picChg>
        <pc:picChg chg="add mod">
          <ac:chgData name="Hajong Kim" userId="e8be510964623ec1" providerId="LiveId" clId="{91FF4BB3-14E4-4488-B756-446133281423}" dt="2022-04-28T12:48:16.260" v="770" actId="1076"/>
          <ac:picMkLst>
            <pc:docMk/>
            <pc:sldMk cId="3029621870" sldId="267"/>
            <ac:picMk id="7" creationId="{0C565C5C-2186-427C-8835-29DC0B98A314}"/>
          </ac:picMkLst>
        </pc:picChg>
        <pc:picChg chg="del">
          <ac:chgData name="Hajong Kim" userId="e8be510964623ec1" providerId="LiveId" clId="{91FF4BB3-14E4-4488-B756-446133281423}" dt="2022-04-28T12:47:00.985" v="754" actId="478"/>
          <ac:picMkLst>
            <pc:docMk/>
            <pc:sldMk cId="3029621870" sldId="267"/>
            <ac:picMk id="11" creationId="{13F8EA6E-3175-47AA-B152-9A5B2793B3FE}"/>
          </ac:picMkLst>
        </pc:picChg>
        <pc:picChg chg="del">
          <ac:chgData name="Hajong Kim" userId="e8be510964623ec1" providerId="LiveId" clId="{91FF4BB3-14E4-4488-B756-446133281423}" dt="2022-04-28T12:47:00.468" v="753" actId="478"/>
          <ac:picMkLst>
            <pc:docMk/>
            <pc:sldMk cId="3029621870" sldId="267"/>
            <ac:picMk id="13" creationId="{665ADB21-4F4F-47A3-ABE2-AD267A637F04}"/>
          </ac:picMkLst>
        </pc:picChg>
      </pc:sldChg>
      <pc:sldChg chg="addSp delSp modSp add mod">
        <pc:chgData name="Hajong Kim" userId="e8be510964623ec1" providerId="LiveId" clId="{91FF4BB3-14E4-4488-B756-446133281423}" dt="2022-05-05T14:59:23.344" v="2413" actId="1076"/>
        <pc:sldMkLst>
          <pc:docMk/>
          <pc:sldMk cId="69865926" sldId="268"/>
        </pc:sldMkLst>
        <pc:spChg chg="mod">
          <ac:chgData name="Hajong Kim" userId="e8be510964623ec1" providerId="LiveId" clId="{91FF4BB3-14E4-4488-B756-446133281423}" dt="2022-04-28T12:54:51.678" v="1174" actId="20577"/>
          <ac:spMkLst>
            <pc:docMk/>
            <pc:sldMk cId="69865926" sldId="268"/>
            <ac:spMk id="2" creationId="{5C8166F8-7524-4D33-A255-6AB42F9213BA}"/>
          </ac:spMkLst>
        </pc:spChg>
        <pc:spChg chg="del mod">
          <ac:chgData name="Hajong Kim" userId="e8be510964623ec1" providerId="LiveId" clId="{91FF4BB3-14E4-4488-B756-446133281423}" dt="2022-04-28T12:50:48.156" v="1111" actId="478"/>
          <ac:spMkLst>
            <pc:docMk/>
            <pc:sldMk cId="69865926" sldId="268"/>
            <ac:spMk id="17" creationId="{CD6C99AD-3167-4A36-99EA-489EF7A9CF7B}"/>
          </ac:spMkLst>
        </pc:spChg>
        <pc:spChg chg="add mod">
          <ac:chgData name="Hajong Kim" userId="e8be510964623ec1" providerId="LiveId" clId="{91FF4BB3-14E4-4488-B756-446133281423}" dt="2022-04-28T13:09:26.051" v="1710" actId="1076"/>
          <ac:spMkLst>
            <pc:docMk/>
            <pc:sldMk cId="69865926" sldId="268"/>
            <ac:spMk id="30" creationId="{B1DA7C25-B91E-4AE6-9504-2BFA19E36F00}"/>
          </ac:spMkLst>
        </pc:spChg>
        <pc:picChg chg="del">
          <ac:chgData name="Hajong Kim" userId="e8be510964623ec1" providerId="LiveId" clId="{91FF4BB3-14E4-4488-B756-446133281423}" dt="2022-04-28T12:50:21.680" v="1106" actId="478"/>
          <ac:picMkLst>
            <pc:docMk/>
            <pc:sldMk cId="69865926" sldId="268"/>
            <ac:picMk id="4" creationId="{35F3FB0C-BF0A-4848-9A6D-DBD3B4D46EE3}"/>
          </ac:picMkLst>
        </pc:picChg>
        <pc:picChg chg="add del mod">
          <ac:chgData name="Hajong Kim" userId="e8be510964623ec1" providerId="LiveId" clId="{91FF4BB3-14E4-4488-B756-446133281423}" dt="2022-04-28T12:54:53.637" v="1175" actId="478"/>
          <ac:picMkLst>
            <pc:docMk/>
            <pc:sldMk cId="69865926" sldId="268"/>
            <ac:picMk id="6" creationId="{66F98006-0936-4503-AFD3-E61BA1FDFFF5}"/>
          </ac:picMkLst>
        </pc:picChg>
        <pc:picChg chg="del">
          <ac:chgData name="Hajong Kim" userId="e8be510964623ec1" providerId="LiveId" clId="{91FF4BB3-14E4-4488-B756-446133281423}" dt="2022-04-28T12:50:40.039" v="1109" actId="478"/>
          <ac:picMkLst>
            <pc:docMk/>
            <pc:sldMk cId="69865926" sldId="268"/>
            <ac:picMk id="7" creationId="{0C565C5C-2186-427C-8835-29DC0B98A314}"/>
          </ac:picMkLst>
        </pc:picChg>
        <pc:picChg chg="add mod">
          <ac:chgData name="Hajong Kim" userId="e8be510964623ec1" providerId="LiveId" clId="{91FF4BB3-14E4-4488-B756-446133281423}" dt="2022-04-28T12:58:34.515" v="1211" actId="14100"/>
          <ac:picMkLst>
            <pc:docMk/>
            <pc:sldMk cId="69865926" sldId="268"/>
            <ac:picMk id="9" creationId="{3B87FBF2-1844-471E-955E-83D3FC23E982}"/>
          </ac:picMkLst>
        </pc:picChg>
        <pc:picChg chg="add del mod">
          <ac:chgData name="Hajong Kim" userId="e8be510964623ec1" providerId="LiveId" clId="{91FF4BB3-14E4-4488-B756-446133281423}" dt="2022-04-28T12:54:55.901" v="1177" actId="478"/>
          <ac:picMkLst>
            <pc:docMk/>
            <pc:sldMk cId="69865926" sldId="268"/>
            <ac:picMk id="11" creationId="{6915A3BB-0DF1-489E-82CD-F6A145920876}"/>
          </ac:picMkLst>
        </pc:picChg>
        <pc:picChg chg="add mod">
          <ac:chgData name="Hajong Kim" userId="e8be510964623ec1" providerId="LiveId" clId="{91FF4BB3-14E4-4488-B756-446133281423}" dt="2022-04-28T12:55:47.256" v="1183" actId="1076"/>
          <ac:picMkLst>
            <pc:docMk/>
            <pc:sldMk cId="69865926" sldId="268"/>
            <ac:picMk id="12" creationId="{759EE2C1-79C1-4341-9BE1-BFB074D93921}"/>
          </ac:picMkLst>
        </pc:picChg>
        <pc:picChg chg="add mod">
          <ac:chgData name="Hajong Kim" userId="e8be510964623ec1" providerId="LiveId" clId="{91FF4BB3-14E4-4488-B756-446133281423}" dt="2022-04-28T12:58:43.672" v="1214" actId="1076"/>
          <ac:picMkLst>
            <pc:docMk/>
            <pc:sldMk cId="69865926" sldId="268"/>
            <ac:picMk id="20" creationId="{13C29575-A473-4530-9BCB-6FE0A47F3154}"/>
          </ac:picMkLst>
        </pc:picChg>
        <pc:picChg chg="add mod">
          <ac:chgData name="Hajong Kim" userId="e8be510964623ec1" providerId="LiveId" clId="{91FF4BB3-14E4-4488-B756-446133281423}" dt="2022-04-28T12:58:55.857" v="1217" actId="1076"/>
          <ac:picMkLst>
            <pc:docMk/>
            <pc:sldMk cId="69865926" sldId="268"/>
            <ac:picMk id="22" creationId="{BD3B6659-090D-4E3B-916D-3B2BE11D3FBA}"/>
          </ac:picMkLst>
        </pc:picChg>
        <pc:picChg chg="add mod">
          <ac:chgData name="Hajong Kim" userId="e8be510964623ec1" providerId="LiveId" clId="{91FF4BB3-14E4-4488-B756-446133281423}" dt="2022-04-28T12:58:58.870" v="1218" actId="1076"/>
          <ac:picMkLst>
            <pc:docMk/>
            <pc:sldMk cId="69865926" sldId="268"/>
            <ac:picMk id="27" creationId="{4E96DB7E-0A5B-4B22-810D-34961B26EB66}"/>
          </ac:picMkLst>
        </pc:picChg>
        <pc:cxnChg chg="add mod">
          <ac:chgData name="Hajong Kim" userId="e8be510964623ec1" providerId="LiveId" clId="{91FF4BB3-14E4-4488-B756-446133281423}" dt="2022-05-05T14:59:23.344" v="2413" actId="1076"/>
          <ac:cxnSpMkLst>
            <pc:docMk/>
            <pc:sldMk cId="69865926" sldId="268"/>
            <ac:cxnSpMk id="14" creationId="{486BEEAD-BDD4-4442-9B3C-2DB63A31E5E5}"/>
          </ac:cxnSpMkLst>
        </pc:cxnChg>
        <pc:cxnChg chg="add mod">
          <ac:chgData name="Hajong Kim" userId="e8be510964623ec1" providerId="LiveId" clId="{91FF4BB3-14E4-4488-B756-446133281423}" dt="2022-04-28T12:58:41.295" v="1213" actId="1076"/>
          <ac:cxnSpMkLst>
            <pc:docMk/>
            <pc:sldMk cId="69865926" sldId="268"/>
            <ac:cxnSpMk id="18" creationId="{A9320893-2BA5-4BA1-A811-08BDF61417AB}"/>
          </ac:cxnSpMkLst>
        </pc:cxnChg>
        <pc:cxnChg chg="add mod">
          <ac:chgData name="Hajong Kim" userId="e8be510964623ec1" providerId="LiveId" clId="{91FF4BB3-14E4-4488-B756-446133281423}" dt="2022-04-28T12:58:52.430" v="1216" actId="1076"/>
          <ac:cxnSpMkLst>
            <pc:docMk/>
            <pc:sldMk cId="69865926" sldId="268"/>
            <ac:cxnSpMk id="23" creationId="{0F0DD5BA-B0BE-4F75-98E5-747C6B8C5A0B}"/>
          </ac:cxnSpMkLst>
        </pc:cxnChg>
      </pc:sldChg>
      <pc:sldChg chg="addSp delSp modSp add mod ord">
        <pc:chgData name="Hajong Kim" userId="e8be510964623ec1" providerId="LiveId" clId="{91FF4BB3-14E4-4488-B756-446133281423}" dt="2022-04-28T13:35:03.213" v="2412" actId="1076"/>
        <pc:sldMkLst>
          <pc:docMk/>
          <pc:sldMk cId="1361966966" sldId="269"/>
        </pc:sldMkLst>
        <pc:spChg chg="add mod">
          <ac:chgData name="Hajong Kim" userId="e8be510964623ec1" providerId="LiveId" clId="{91FF4BB3-14E4-4488-B756-446133281423}" dt="2022-04-28T13:33:59.219" v="2362" actId="1076"/>
          <ac:spMkLst>
            <pc:docMk/>
            <pc:sldMk cId="1361966966" sldId="269"/>
            <ac:spMk id="9" creationId="{543F6F42-DB18-4438-AD38-80E6F2E7ECA7}"/>
          </ac:spMkLst>
        </pc:spChg>
        <pc:spChg chg="add mod">
          <ac:chgData name="Hajong Kim" userId="e8be510964623ec1" providerId="LiveId" clId="{91FF4BB3-14E4-4488-B756-446133281423}" dt="2022-04-28T13:34:41.243" v="2368" actId="1076"/>
          <ac:spMkLst>
            <pc:docMk/>
            <pc:sldMk cId="1361966966" sldId="269"/>
            <ac:spMk id="10" creationId="{450F3E41-90F0-4BAE-9151-2711B6CBEEA7}"/>
          </ac:spMkLst>
        </pc:spChg>
        <pc:spChg chg="add mod">
          <ac:chgData name="Hajong Kim" userId="e8be510964623ec1" providerId="LiveId" clId="{91FF4BB3-14E4-4488-B756-446133281423}" dt="2022-04-28T13:35:03.213" v="2412" actId="1076"/>
          <ac:spMkLst>
            <pc:docMk/>
            <pc:sldMk cId="1361966966" sldId="269"/>
            <ac:spMk id="12" creationId="{3D8526D9-0C8E-49F1-9D80-295CC21F2904}"/>
          </ac:spMkLst>
        </pc:spChg>
        <pc:picChg chg="add mod">
          <ac:chgData name="Hajong Kim" userId="e8be510964623ec1" providerId="LiveId" clId="{91FF4BB3-14E4-4488-B756-446133281423}" dt="2022-04-28T12:54:22.798" v="1133" actId="1076"/>
          <ac:picMkLst>
            <pc:docMk/>
            <pc:sldMk cId="1361966966" sldId="269"/>
            <ac:picMk id="4" creationId="{E5EE3E41-A1D8-40D0-B550-A6912DC0F978}"/>
          </ac:picMkLst>
        </pc:picChg>
        <pc:picChg chg="add mod">
          <ac:chgData name="Hajong Kim" userId="e8be510964623ec1" providerId="LiveId" clId="{91FF4BB3-14E4-4488-B756-446133281423}" dt="2022-04-28T12:54:21.080" v="1132" actId="1076"/>
          <ac:picMkLst>
            <pc:docMk/>
            <pc:sldMk cId="1361966966" sldId="269"/>
            <ac:picMk id="8" creationId="{C4BED601-7714-476E-9441-E197DD434ED6}"/>
          </ac:picMkLst>
        </pc:picChg>
        <pc:picChg chg="del mod">
          <ac:chgData name="Hajong Kim" userId="e8be510964623ec1" providerId="LiveId" clId="{91FF4BB3-14E4-4488-B756-446133281423}" dt="2022-04-28T12:53:21.585" v="1124" actId="478"/>
          <ac:picMkLst>
            <pc:docMk/>
            <pc:sldMk cId="1361966966" sldId="269"/>
            <ac:picMk id="9" creationId="{3B87FBF2-1844-471E-955E-83D3FC23E982}"/>
          </ac:picMkLst>
        </pc:picChg>
        <pc:picChg chg="del">
          <ac:chgData name="Hajong Kim" userId="e8be510964623ec1" providerId="LiveId" clId="{91FF4BB3-14E4-4488-B756-446133281423}" dt="2022-04-28T12:53:21.054" v="1122" actId="478"/>
          <ac:picMkLst>
            <pc:docMk/>
            <pc:sldMk cId="1361966966" sldId="269"/>
            <ac:picMk id="11" creationId="{6915A3BB-0DF1-489E-82CD-F6A145920876}"/>
          </ac:picMkLst>
        </pc:picChg>
      </pc:sldChg>
      <pc:sldChg chg="addSp delSp modSp add mod">
        <pc:chgData name="Hajong Kim" userId="e8be510964623ec1" providerId="LiveId" clId="{91FF4BB3-14E4-4488-B756-446133281423}" dt="2022-04-28T13:11:02.149" v="1776"/>
        <pc:sldMkLst>
          <pc:docMk/>
          <pc:sldMk cId="3071748992" sldId="270"/>
        </pc:sldMkLst>
        <pc:spChg chg="add mod">
          <ac:chgData name="Hajong Kim" userId="e8be510964623ec1" providerId="LiveId" clId="{91FF4BB3-14E4-4488-B756-446133281423}" dt="2022-04-28T13:02:09.996" v="1486" actId="20577"/>
          <ac:spMkLst>
            <pc:docMk/>
            <pc:sldMk cId="3071748992" sldId="270"/>
            <ac:spMk id="16" creationId="{3481183E-B901-4DAF-8388-9F5E22B03216}"/>
          </ac:spMkLst>
        </pc:spChg>
        <pc:spChg chg="add mod">
          <ac:chgData name="Hajong Kim" userId="e8be510964623ec1" providerId="LiveId" clId="{91FF4BB3-14E4-4488-B756-446133281423}" dt="2022-04-28T13:11:02.149" v="1776"/>
          <ac:spMkLst>
            <pc:docMk/>
            <pc:sldMk cId="3071748992" sldId="270"/>
            <ac:spMk id="19" creationId="{3D3956CB-4CB4-41E7-BBC5-80509508DF42}"/>
          </ac:spMkLst>
        </pc:spChg>
        <pc:picChg chg="add mod">
          <ac:chgData name="Hajong Kim" userId="e8be510964623ec1" providerId="LiveId" clId="{91FF4BB3-14E4-4488-B756-446133281423}" dt="2022-04-28T13:00:27.686" v="1235" actId="1076"/>
          <ac:picMkLst>
            <pc:docMk/>
            <pc:sldMk cId="3071748992" sldId="270"/>
            <ac:picMk id="4" creationId="{53821D59-E01D-4865-A434-626ABED186BD}"/>
          </ac:picMkLst>
        </pc:picChg>
        <pc:picChg chg="del">
          <ac:chgData name="Hajong Kim" userId="e8be510964623ec1" providerId="LiveId" clId="{91FF4BB3-14E4-4488-B756-446133281423}" dt="2022-04-28T12:59:11.731" v="1220" actId="478"/>
          <ac:picMkLst>
            <pc:docMk/>
            <pc:sldMk cId="3071748992" sldId="270"/>
            <ac:picMk id="9" creationId="{3B87FBF2-1844-471E-955E-83D3FC23E982}"/>
          </ac:picMkLst>
        </pc:picChg>
        <pc:picChg chg="del">
          <ac:chgData name="Hajong Kim" userId="e8be510964623ec1" providerId="LiveId" clId="{91FF4BB3-14E4-4488-B756-446133281423}" dt="2022-04-28T12:59:13.514" v="1222" actId="478"/>
          <ac:picMkLst>
            <pc:docMk/>
            <pc:sldMk cId="3071748992" sldId="270"/>
            <ac:picMk id="12" creationId="{759EE2C1-79C1-4341-9BE1-BFB074D93921}"/>
          </ac:picMkLst>
        </pc:picChg>
        <pc:picChg chg="add mod">
          <ac:chgData name="Hajong Kim" userId="e8be510964623ec1" providerId="LiveId" clId="{91FF4BB3-14E4-4488-B756-446133281423}" dt="2022-04-28T13:00:26.275" v="1234" actId="1076"/>
          <ac:picMkLst>
            <pc:docMk/>
            <pc:sldMk cId="3071748992" sldId="270"/>
            <ac:picMk id="15" creationId="{007FFFB5-ACA6-4A7C-92C3-F4B4EEDD8B00}"/>
          </ac:picMkLst>
        </pc:picChg>
        <pc:picChg chg="del">
          <ac:chgData name="Hajong Kim" userId="e8be510964623ec1" providerId="LiveId" clId="{91FF4BB3-14E4-4488-B756-446133281423}" dt="2022-04-28T12:59:14.905" v="1224" actId="478"/>
          <ac:picMkLst>
            <pc:docMk/>
            <pc:sldMk cId="3071748992" sldId="270"/>
            <ac:picMk id="20" creationId="{13C29575-A473-4530-9BCB-6FE0A47F3154}"/>
          </ac:picMkLst>
        </pc:picChg>
        <pc:picChg chg="del">
          <ac:chgData name="Hajong Kim" userId="e8be510964623ec1" providerId="LiveId" clId="{91FF4BB3-14E4-4488-B756-446133281423}" dt="2022-04-28T12:59:16.804" v="1227" actId="478"/>
          <ac:picMkLst>
            <pc:docMk/>
            <pc:sldMk cId="3071748992" sldId="270"/>
            <ac:picMk id="22" creationId="{BD3B6659-090D-4E3B-916D-3B2BE11D3FBA}"/>
          </ac:picMkLst>
        </pc:picChg>
        <pc:picChg chg="del">
          <ac:chgData name="Hajong Kim" userId="e8be510964623ec1" providerId="LiveId" clId="{91FF4BB3-14E4-4488-B756-446133281423}" dt="2022-04-28T12:59:15.628" v="1225" actId="478"/>
          <ac:picMkLst>
            <pc:docMk/>
            <pc:sldMk cId="3071748992" sldId="270"/>
            <ac:picMk id="27" creationId="{4E96DB7E-0A5B-4B22-810D-34961B26EB66}"/>
          </ac:picMkLst>
        </pc:picChg>
        <pc:cxnChg chg="del">
          <ac:chgData name="Hajong Kim" userId="e8be510964623ec1" providerId="LiveId" clId="{91FF4BB3-14E4-4488-B756-446133281423}" dt="2022-04-28T12:59:14.415" v="1223" actId="478"/>
          <ac:cxnSpMkLst>
            <pc:docMk/>
            <pc:sldMk cId="3071748992" sldId="270"/>
            <ac:cxnSpMk id="14" creationId="{486BEEAD-BDD4-4442-9B3C-2DB63A31E5E5}"/>
          </ac:cxnSpMkLst>
        </pc:cxnChg>
        <pc:cxnChg chg="del">
          <ac:chgData name="Hajong Kim" userId="e8be510964623ec1" providerId="LiveId" clId="{91FF4BB3-14E4-4488-B756-446133281423}" dt="2022-04-28T12:59:12.853" v="1221" actId="478"/>
          <ac:cxnSpMkLst>
            <pc:docMk/>
            <pc:sldMk cId="3071748992" sldId="270"/>
            <ac:cxnSpMk id="18" creationId="{A9320893-2BA5-4BA1-A811-08BDF61417AB}"/>
          </ac:cxnSpMkLst>
        </pc:cxnChg>
        <pc:cxnChg chg="del">
          <ac:chgData name="Hajong Kim" userId="e8be510964623ec1" providerId="LiveId" clId="{91FF4BB3-14E4-4488-B756-446133281423}" dt="2022-04-28T12:59:16.425" v="1226" actId="478"/>
          <ac:cxnSpMkLst>
            <pc:docMk/>
            <pc:sldMk cId="3071748992" sldId="270"/>
            <ac:cxnSpMk id="23" creationId="{0F0DD5BA-B0BE-4F75-98E5-747C6B8C5A0B}"/>
          </ac:cxnSpMkLst>
        </pc:cxnChg>
      </pc:sldChg>
      <pc:sldChg chg="addSp delSp modSp add mod">
        <pc:chgData name="Hajong Kim" userId="e8be510964623ec1" providerId="LiveId" clId="{91FF4BB3-14E4-4488-B756-446133281423}" dt="2022-04-28T13:12:05.713" v="1830" actId="1076"/>
        <pc:sldMkLst>
          <pc:docMk/>
          <pc:sldMk cId="3700147941" sldId="271"/>
        </pc:sldMkLst>
        <pc:spChg chg="add del mod">
          <ac:chgData name="Hajong Kim" userId="e8be510964623ec1" providerId="LiveId" clId="{91FF4BB3-14E4-4488-B756-446133281423}" dt="2022-04-28T13:07:53.371" v="1613" actId="478"/>
          <ac:spMkLst>
            <pc:docMk/>
            <pc:sldMk cId="3700147941" sldId="271"/>
            <ac:spMk id="28" creationId="{58614499-A948-48EA-8E1A-F92A7ABC6BD8}"/>
          </ac:spMkLst>
        </pc:spChg>
        <pc:spChg chg="add mod">
          <ac:chgData name="Hajong Kim" userId="e8be510964623ec1" providerId="LiveId" clId="{91FF4BB3-14E4-4488-B756-446133281423}" dt="2022-04-28T13:08:07" v="1619" actId="20577"/>
          <ac:spMkLst>
            <pc:docMk/>
            <pc:sldMk cId="3700147941" sldId="271"/>
            <ac:spMk id="30" creationId="{5F6AE29E-264C-4086-8616-EDFD49180034}"/>
          </ac:spMkLst>
        </pc:spChg>
        <pc:spChg chg="add mod">
          <ac:chgData name="Hajong Kim" userId="e8be510964623ec1" providerId="LiveId" clId="{91FF4BB3-14E4-4488-B756-446133281423}" dt="2022-04-28T13:08:41.833" v="1700" actId="1076"/>
          <ac:spMkLst>
            <pc:docMk/>
            <pc:sldMk cId="3700147941" sldId="271"/>
            <ac:spMk id="32" creationId="{56CE48E8-FBD7-4EF1-AE1E-E812EFE9FD23}"/>
          </ac:spMkLst>
        </pc:spChg>
        <pc:spChg chg="add mod">
          <ac:chgData name="Hajong Kim" userId="e8be510964623ec1" providerId="LiveId" clId="{91FF4BB3-14E4-4488-B756-446133281423}" dt="2022-04-28T13:12:05.713" v="1830" actId="1076"/>
          <ac:spMkLst>
            <pc:docMk/>
            <pc:sldMk cId="3700147941" sldId="271"/>
            <ac:spMk id="34" creationId="{DB7F05D5-F197-4415-BC38-D06C3E0DD15A}"/>
          </ac:spMkLst>
        </pc:spChg>
        <pc:picChg chg="add del mod">
          <ac:chgData name="Hajong Kim" userId="e8be510964623ec1" providerId="LiveId" clId="{91FF4BB3-14E4-4488-B756-446133281423}" dt="2022-04-28T13:07:10" v="1606" actId="478"/>
          <ac:picMkLst>
            <pc:docMk/>
            <pc:sldMk cId="3700147941" sldId="271"/>
            <ac:picMk id="4" creationId="{131BAF8F-7E39-4904-A10F-D8A5CA2F93B0}"/>
          </ac:picMkLst>
        </pc:picChg>
        <pc:picChg chg="add del mod">
          <ac:chgData name="Hajong Kim" userId="e8be510964623ec1" providerId="LiveId" clId="{91FF4BB3-14E4-4488-B756-446133281423}" dt="2022-04-28T13:07:12.523" v="1607" actId="478"/>
          <ac:picMkLst>
            <pc:docMk/>
            <pc:sldMk cId="3700147941" sldId="271"/>
            <ac:picMk id="7" creationId="{24CB9E21-4C02-4ED3-BBCD-DEEB67EA6919}"/>
          </ac:picMkLst>
        </pc:picChg>
        <pc:picChg chg="del">
          <ac:chgData name="Hajong Kim" userId="e8be510964623ec1" providerId="LiveId" clId="{91FF4BB3-14E4-4488-B756-446133281423}" dt="2022-04-28T13:02:30.110" v="1488" actId="478"/>
          <ac:picMkLst>
            <pc:docMk/>
            <pc:sldMk cId="3700147941" sldId="271"/>
            <ac:picMk id="9" creationId="{3B87FBF2-1844-471E-955E-83D3FC23E982}"/>
          </ac:picMkLst>
        </pc:picChg>
        <pc:picChg chg="del">
          <ac:chgData name="Hajong Kim" userId="e8be510964623ec1" providerId="LiveId" clId="{91FF4BB3-14E4-4488-B756-446133281423}" dt="2022-04-28T13:02:32.113" v="1491" actId="478"/>
          <ac:picMkLst>
            <pc:docMk/>
            <pc:sldMk cId="3700147941" sldId="271"/>
            <ac:picMk id="12" creationId="{759EE2C1-79C1-4341-9BE1-BFB074D93921}"/>
          </ac:picMkLst>
        </pc:picChg>
        <pc:picChg chg="add del mod">
          <ac:chgData name="Hajong Kim" userId="e8be510964623ec1" providerId="LiveId" clId="{91FF4BB3-14E4-4488-B756-446133281423}" dt="2022-04-28T13:07:13.400" v="1608" actId="478"/>
          <ac:picMkLst>
            <pc:docMk/>
            <pc:sldMk cId="3700147941" sldId="271"/>
            <ac:picMk id="17" creationId="{1C320D07-C271-43D2-84FF-5173095D565F}"/>
          </ac:picMkLst>
        </pc:picChg>
        <pc:picChg chg="del">
          <ac:chgData name="Hajong Kim" userId="e8be510964623ec1" providerId="LiveId" clId="{91FF4BB3-14E4-4488-B756-446133281423}" dt="2022-04-28T13:02:32.650" v="1492" actId="478"/>
          <ac:picMkLst>
            <pc:docMk/>
            <pc:sldMk cId="3700147941" sldId="271"/>
            <ac:picMk id="20" creationId="{13C29575-A473-4530-9BCB-6FE0A47F3154}"/>
          </ac:picMkLst>
        </pc:picChg>
        <pc:picChg chg="del">
          <ac:chgData name="Hajong Kim" userId="e8be510964623ec1" providerId="LiveId" clId="{91FF4BB3-14E4-4488-B756-446133281423}" dt="2022-04-28T13:02:35.837" v="1494" actId="478"/>
          <ac:picMkLst>
            <pc:docMk/>
            <pc:sldMk cId="3700147941" sldId="271"/>
            <ac:picMk id="22" creationId="{BD3B6659-090D-4E3B-916D-3B2BE11D3FBA}"/>
          </ac:picMkLst>
        </pc:picChg>
        <pc:picChg chg="add mod">
          <ac:chgData name="Hajong Kim" userId="e8be510964623ec1" providerId="LiveId" clId="{91FF4BB3-14E4-4488-B756-446133281423}" dt="2022-04-28T13:08:01.032" v="1616" actId="1076"/>
          <ac:picMkLst>
            <pc:docMk/>
            <pc:sldMk cId="3700147941" sldId="271"/>
            <ac:picMk id="24" creationId="{31C4012F-FD95-4594-A6FC-D4B728A764D9}"/>
          </ac:picMkLst>
        </pc:picChg>
        <pc:picChg chg="del">
          <ac:chgData name="Hajong Kim" userId="e8be510964623ec1" providerId="LiveId" clId="{91FF4BB3-14E4-4488-B756-446133281423}" dt="2022-04-28T13:05:23.087" v="1515" actId="478"/>
          <ac:picMkLst>
            <pc:docMk/>
            <pc:sldMk cId="3700147941" sldId="271"/>
            <ac:picMk id="27" creationId="{4E96DB7E-0A5B-4B22-810D-34961B26EB66}"/>
          </ac:picMkLst>
        </pc:picChg>
        <pc:picChg chg="add mod">
          <ac:chgData name="Hajong Kim" userId="e8be510964623ec1" providerId="LiveId" clId="{91FF4BB3-14E4-4488-B756-446133281423}" dt="2022-04-28T13:07:57.974" v="1615" actId="1076"/>
          <ac:picMkLst>
            <pc:docMk/>
            <pc:sldMk cId="3700147941" sldId="271"/>
            <ac:picMk id="29" creationId="{69F646BF-844C-4429-83FD-6A16A09C6A2F}"/>
          </ac:picMkLst>
        </pc:picChg>
        <pc:cxnChg chg="del">
          <ac:chgData name="Hajong Kim" userId="e8be510964623ec1" providerId="LiveId" clId="{91FF4BB3-14E4-4488-B756-446133281423}" dt="2022-04-28T13:02:31.578" v="1490" actId="478"/>
          <ac:cxnSpMkLst>
            <pc:docMk/>
            <pc:sldMk cId="3700147941" sldId="271"/>
            <ac:cxnSpMk id="14" creationId="{486BEEAD-BDD4-4442-9B3C-2DB63A31E5E5}"/>
          </ac:cxnSpMkLst>
        </pc:cxnChg>
        <pc:cxnChg chg="add del mod">
          <ac:chgData name="Hajong Kim" userId="e8be510964623ec1" providerId="LiveId" clId="{91FF4BB3-14E4-4488-B756-446133281423}" dt="2022-04-28T13:07:14.524" v="1609" actId="478"/>
          <ac:cxnSpMkLst>
            <pc:docMk/>
            <pc:sldMk cId="3700147941" sldId="271"/>
            <ac:cxnSpMk id="16" creationId="{D5426EA1-0F66-4984-AB2B-AAC2E3AFA5C9}"/>
          </ac:cxnSpMkLst>
        </pc:cxnChg>
        <pc:cxnChg chg="del">
          <ac:chgData name="Hajong Kim" userId="e8be510964623ec1" providerId="LiveId" clId="{91FF4BB3-14E4-4488-B756-446133281423}" dt="2022-04-28T13:02:30.730" v="1489" actId="478"/>
          <ac:cxnSpMkLst>
            <pc:docMk/>
            <pc:sldMk cId="3700147941" sldId="271"/>
            <ac:cxnSpMk id="18" creationId="{A9320893-2BA5-4BA1-A811-08BDF61417AB}"/>
          </ac:cxnSpMkLst>
        </pc:cxnChg>
        <pc:cxnChg chg="add del mod">
          <ac:chgData name="Hajong Kim" userId="e8be510964623ec1" providerId="LiveId" clId="{91FF4BB3-14E4-4488-B756-446133281423}" dt="2022-04-28T13:07:12.523" v="1607" actId="478"/>
          <ac:cxnSpMkLst>
            <pc:docMk/>
            <pc:sldMk cId="3700147941" sldId="271"/>
            <ac:cxnSpMk id="19" creationId="{AE582EE0-3647-4997-849D-C55848B281F1}"/>
          </ac:cxnSpMkLst>
        </pc:cxnChg>
        <pc:cxnChg chg="add del mod">
          <ac:chgData name="Hajong Kim" userId="e8be510964623ec1" providerId="LiveId" clId="{91FF4BB3-14E4-4488-B756-446133281423}" dt="2022-04-28T13:07:12.523" v="1607" actId="478"/>
          <ac:cxnSpMkLst>
            <pc:docMk/>
            <pc:sldMk cId="3700147941" sldId="271"/>
            <ac:cxnSpMk id="21" creationId="{DA983293-40BD-45F6-9547-925273C66525}"/>
          </ac:cxnSpMkLst>
        </pc:cxnChg>
        <pc:cxnChg chg="del mod">
          <ac:chgData name="Hajong Kim" userId="e8be510964623ec1" providerId="LiveId" clId="{91FF4BB3-14E4-4488-B756-446133281423}" dt="2022-04-28T13:05:22.431" v="1514" actId="478"/>
          <ac:cxnSpMkLst>
            <pc:docMk/>
            <pc:sldMk cId="3700147941" sldId="271"/>
            <ac:cxnSpMk id="23" creationId="{0F0DD5BA-B0BE-4F75-98E5-747C6B8C5A0B}"/>
          </ac:cxnSpMkLst>
        </pc:cxnChg>
      </pc:sldChg>
      <pc:sldChg chg="addSp delSp modSp add mod ord">
        <pc:chgData name="Hajong Kim" userId="e8be510964623ec1" providerId="LiveId" clId="{91FF4BB3-14E4-4488-B756-446133281423}" dt="2022-04-28T13:11:27.146" v="1784" actId="1076"/>
        <pc:sldMkLst>
          <pc:docMk/>
          <pc:sldMk cId="853798242" sldId="272"/>
        </pc:sldMkLst>
        <pc:spChg chg="add mod">
          <ac:chgData name="Hajong Kim" userId="e8be510964623ec1" providerId="LiveId" clId="{91FF4BB3-14E4-4488-B756-446133281423}" dt="2022-04-28T13:11:27.146" v="1784" actId="1076"/>
          <ac:spMkLst>
            <pc:docMk/>
            <pc:sldMk cId="853798242" sldId="272"/>
            <ac:spMk id="13" creationId="{B4AC8BD4-9837-414B-8B6B-8CA93197A378}"/>
          </ac:spMkLst>
        </pc:spChg>
        <pc:spChg chg="del">
          <ac:chgData name="Hajong Kim" userId="e8be510964623ec1" providerId="LiveId" clId="{91FF4BB3-14E4-4488-B756-446133281423}" dt="2022-04-28T13:06:54.908" v="1600" actId="478"/>
          <ac:spMkLst>
            <pc:docMk/>
            <pc:sldMk cId="853798242" sldId="272"/>
            <ac:spMk id="28" creationId="{58614499-A948-48EA-8E1A-F92A7ABC6BD8}"/>
          </ac:spMkLst>
        </pc:spChg>
        <pc:picChg chg="mod">
          <ac:chgData name="Hajong Kim" userId="e8be510964623ec1" providerId="LiveId" clId="{91FF4BB3-14E4-4488-B756-446133281423}" dt="2022-04-28T13:07:03.215" v="1603" actId="1076"/>
          <ac:picMkLst>
            <pc:docMk/>
            <pc:sldMk cId="853798242" sldId="272"/>
            <ac:picMk id="17" creationId="{1C320D07-C271-43D2-84FF-5173095D565F}"/>
          </ac:picMkLst>
        </pc:picChg>
        <pc:picChg chg="del">
          <ac:chgData name="Hajong Kim" userId="e8be510964623ec1" providerId="LiveId" clId="{91FF4BB3-14E4-4488-B756-446133281423}" dt="2022-04-28T13:06:56.060" v="1601" actId="478"/>
          <ac:picMkLst>
            <pc:docMk/>
            <pc:sldMk cId="853798242" sldId="272"/>
            <ac:picMk id="24" creationId="{31C4012F-FD95-4594-A6FC-D4B728A764D9}"/>
          </ac:picMkLst>
        </pc:picChg>
      </pc:sldChg>
      <pc:sldChg chg="new del">
        <pc:chgData name="Hajong Kim" userId="e8be510964623ec1" providerId="LiveId" clId="{91FF4BB3-14E4-4488-B756-446133281423}" dt="2022-04-28T13:09:22.863" v="1709" actId="680"/>
        <pc:sldMkLst>
          <pc:docMk/>
          <pc:sldMk cId="2392955148" sldId="273"/>
        </pc:sldMkLst>
      </pc:sldChg>
      <pc:sldChg chg="addSp delSp modSp add mod">
        <pc:chgData name="Hajong Kim" userId="e8be510964623ec1" providerId="LiveId" clId="{91FF4BB3-14E4-4488-B756-446133281423}" dt="2022-04-28T13:19:07.807" v="1908" actId="22"/>
        <pc:sldMkLst>
          <pc:docMk/>
          <pc:sldMk cId="2833245434" sldId="273"/>
        </pc:sldMkLst>
        <pc:spChg chg="mod">
          <ac:chgData name="Hajong Kim" userId="e8be510964623ec1" providerId="LiveId" clId="{91FF4BB3-14E4-4488-B756-446133281423}" dt="2022-04-28T13:12:52.389" v="1860"/>
          <ac:spMkLst>
            <pc:docMk/>
            <pc:sldMk cId="2833245434" sldId="273"/>
            <ac:spMk id="2" creationId="{5C8166F8-7524-4D33-A255-6AB42F9213BA}"/>
          </ac:spMkLst>
        </pc:spChg>
        <pc:spChg chg="add mod">
          <ac:chgData name="Hajong Kim" userId="e8be510964623ec1" providerId="LiveId" clId="{91FF4BB3-14E4-4488-B756-446133281423}" dt="2022-04-28T13:16:01.808" v="1875" actId="14100"/>
          <ac:spMkLst>
            <pc:docMk/>
            <pc:sldMk cId="2833245434" sldId="273"/>
            <ac:spMk id="13" creationId="{5EE8D3AE-8A8A-4010-9EE1-5EF2594555D9}"/>
          </ac:spMkLst>
        </pc:spChg>
        <pc:spChg chg="add mod">
          <ac:chgData name="Hajong Kim" userId="e8be510964623ec1" providerId="LiveId" clId="{91FF4BB3-14E4-4488-B756-446133281423}" dt="2022-04-28T13:16:36.106" v="1884" actId="14100"/>
          <ac:spMkLst>
            <pc:docMk/>
            <pc:sldMk cId="2833245434" sldId="273"/>
            <ac:spMk id="16" creationId="{72579661-99A7-4225-8378-6371E7C1BD4E}"/>
          </ac:spMkLst>
        </pc:spChg>
        <pc:spChg chg="add del">
          <ac:chgData name="Hajong Kim" userId="e8be510964623ec1" providerId="LiveId" clId="{91FF4BB3-14E4-4488-B756-446133281423}" dt="2022-04-28T13:18:29.076" v="1898" actId="22"/>
          <ac:spMkLst>
            <pc:docMk/>
            <pc:sldMk cId="2833245434" sldId="273"/>
            <ac:spMk id="22" creationId="{212EA74D-5CC2-40F2-9B49-A4FD5A9FE208}"/>
          </ac:spMkLst>
        </pc:spChg>
        <pc:spChg chg="add mod">
          <ac:chgData name="Hajong Kim" userId="e8be510964623ec1" providerId="LiveId" clId="{91FF4BB3-14E4-4488-B756-446133281423}" dt="2022-04-28T13:19:01.929" v="1906" actId="1076"/>
          <ac:spMkLst>
            <pc:docMk/>
            <pc:sldMk cId="2833245434" sldId="273"/>
            <ac:spMk id="25" creationId="{2EB95064-A6B6-4CCD-9DCA-A1FE095EA504}"/>
          </ac:spMkLst>
        </pc:spChg>
        <pc:spChg chg="add del">
          <ac:chgData name="Hajong Kim" userId="e8be510964623ec1" providerId="LiveId" clId="{91FF4BB3-14E4-4488-B756-446133281423}" dt="2022-04-28T13:19:07.807" v="1908" actId="22"/>
          <ac:spMkLst>
            <pc:docMk/>
            <pc:sldMk cId="2833245434" sldId="273"/>
            <ac:spMk id="26" creationId="{7F5C00E9-118E-4B31-B3E0-788CA3036510}"/>
          </ac:spMkLst>
        </pc:spChg>
        <pc:spChg chg="del">
          <ac:chgData name="Hajong Kim" userId="e8be510964623ec1" providerId="LiveId" clId="{91FF4BB3-14E4-4488-B756-446133281423}" dt="2022-04-28T13:12:26.379" v="1834" actId="478"/>
          <ac:spMkLst>
            <pc:docMk/>
            <pc:sldMk cId="2833245434" sldId="273"/>
            <ac:spMk id="30" creationId="{5F6AE29E-264C-4086-8616-EDFD49180034}"/>
          </ac:spMkLst>
        </pc:spChg>
        <pc:spChg chg="del">
          <ac:chgData name="Hajong Kim" userId="e8be510964623ec1" providerId="LiveId" clId="{91FF4BB3-14E4-4488-B756-446133281423}" dt="2022-04-28T13:12:27.442" v="1835" actId="478"/>
          <ac:spMkLst>
            <pc:docMk/>
            <pc:sldMk cId="2833245434" sldId="273"/>
            <ac:spMk id="32" creationId="{56CE48E8-FBD7-4EF1-AE1E-E812EFE9FD23}"/>
          </ac:spMkLst>
        </pc:spChg>
        <pc:spChg chg="del">
          <ac:chgData name="Hajong Kim" userId="e8be510964623ec1" providerId="LiveId" clId="{91FF4BB3-14E4-4488-B756-446133281423}" dt="2022-04-28T13:12:29.730" v="1836" actId="478"/>
          <ac:spMkLst>
            <pc:docMk/>
            <pc:sldMk cId="2833245434" sldId="273"/>
            <ac:spMk id="34" creationId="{DB7F05D5-F197-4415-BC38-D06C3E0DD15A}"/>
          </ac:spMkLst>
        </pc:spChg>
        <pc:picChg chg="add mod">
          <ac:chgData name="Hajong Kim" userId="e8be510964623ec1" providerId="LiveId" clId="{91FF4BB3-14E4-4488-B756-446133281423}" dt="2022-04-28T13:15:56.422" v="1873" actId="1076"/>
          <ac:picMkLst>
            <pc:docMk/>
            <pc:sldMk cId="2833245434" sldId="273"/>
            <ac:picMk id="4" creationId="{30CF459C-9CF9-41D8-8032-FF0754A44FED}"/>
          </ac:picMkLst>
        </pc:picChg>
        <pc:picChg chg="add mod">
          <ac:chgData name="Hajong Kim" userId="e8be510964623ec1" providerId="LiveId" clId="{91FF4BB3-14E4-4488-B756-446133281423}" dt="2022-04-28T13:16:08.326" v="1877" actId="1076"/>
          <ac:picMkLst>
            <pc:docMk/>
            <pc:sldMk cId="2833245434" sldId="273"/>
            <ac:picMk id="7" creationId="{39AA1647-251A-4A75-84DD-B5845E55DED6}"/>
          </ac:picMkLst>
        </pc:picChg>
        <pc:picChg chg="add mod">
          <ac:chgData name="Hajong Kim" userId="e8be510964623ec1" providerId="LiveId" clId="{91FF4BB3-14E4-4488-B756-446133281423}" dt="2022-04-28T13:17:33.363" v="1896" actId="1076"/>
          <ac:picMkLst>
            <pc:docMk/>
            <pc:sldMk cId="2833245434" sldId="273"/>
            <ac:picMk id="11" creationId="{45D23660-76FD-4C5C-BD44-C004E3CB0C5B}"/>
          </ac:picMkLst>
        </pc:picChg>
        <pc:picChg chg="del">
          <ac:chgData name="Hajong Kim" userId="e8be510964623ec1" providerId="LiveId" clId="{91FF4BB3-14E4-4488-B756-446133281423}" dt="2022-04-28T13:12:25.199" v="1833" actId="478"/>
          <ac:picMkLst>
            <pc:docMk/>
            <pc:sldMk cId="2833245434" sldId="273"/>
            <ac:picMk id="24" creationId="{31C4012F-FD95-4594-A6FC-D4B728A764D9}"/>
          </ac:picMkLst>
        </pc:picChg>
        <pc:picChg chg="del">
          <ac:chgData name="Hajong Kim" userId="e8be510964623ec1" providerId="LiveId" clId="{91FF4BB3-14E4-4488-B756-446133281423}" dt="2022-04-28T13:12:24.649" v="1832" actId="478"/>
          <ac:picMkLst>
            <pc:docMk/>
            <pc:sldMk cId="2833245434" sldId="273"/>
            <ac:picMk id="29" creationId="{69F646BF-844C-4429-83FD-6A16A09C6A2F}"/>
          </ac:picMkLst>
        </pc:picChg>
        <pc:cxnChg chg="add mod">
          <ac:chgData name="Hajong Kim" userId="e8be510964623ec1" providerId="LiveId" clId="{91FF4BB3-14E4-4488-B756-446133281423}" dt="2022-04-28T13:16:17.691" v="1879" actId="14100"/>
          <ac:cxnSpMkLst>
            <pc:docMk/>
            <pc:sldMk cId="2833245434" sldId="273"/>
            <ac:cxnSpMk id="14" creationId="{BF0AF587-D3F0-4A8F-A920-D8B297B14732}"/>
          </ac:cxnSpMkLst>
        </pc:cxnChg>
        <pc:cxnChg chg="add mod">
          <ac:chgData name="Hajong Kim" userId="e8be510964623ec1" providerId="LiveId" clId="{91FF4BB3-14E4-4488-B756-446133281423}" dt="2022-04-28T13:17:05.495" v="1891" actId="14100"/>
          <ac:cxnSpMkLst>
            <pc:docMk/>
            <pc:sldMk cId="2833245434" sldId="273"/>
            <ac:cxnSpMk id="17" creationId="{2CB9D27F-354A-4B42-8F31-5979992691BB}"/>
          </ac:cxnSpMkLst>
        </pc:cxnChg>
      </pc:sldChg>
      <pc:sldChg chg="addSp delSp modSp add mod">
        <pc:chgData name="Hajong Kim" userId="e8be510964623ec1" providerId="LiveId" clId="{91FF4BB3-14E4-4488-B756-446133281423}" dt="2022-04-28T13:25:51.379" v="2326" actId="14100"/>
        <pc:sldMkLst>
          <pc:docMk/>
          <pc:sldMk cId="801793424" sldId="274"/>
        </pc:sldMkLst>
        <pc:spChg chg="add mod">
          <ac:chgData name="Hajong Kim" userId="e8be510964623ec1" providerId="LiveId" clId="{91FF4BB3-14E4-4488-B756-446133281423}" dt="2022-04-28T13:23:28.853" v="2298" actId="1076"/>
          <ac:spMkLst>
            <pc:docMk/>
            <pc:sldMk cId="801793424" sldId="274"/>
            <ac:spMk id="16" creationId="{3F00FE07-7D68-4B22-99EF-5F5015BEFA3F}"/>
          </ac:spMkLst>
        </pc:spChg>
        <pc:spChg chg="add mod">
          <ac:chgData name="Hajong Kim" userId="e8be510964623ec1" providerId="LiveId" clId="{91FF4BB3-14E4-4488-B756-446133281423}" dt="2022-04-28T13:25:51.379" v="2326" actId="14100"/>
          <ac:spMkLst>
            <pc:docMk/>
            <pc:sldMk cId="801793424" sldId="274"/>
            <ac:spMk id="17" creationId="{C70D71F5-3590-4C75-B048-6CAC81C7A456}"/>
          </ac:spMkLst>
        </pc:spChg>
        <pc:spChg chg="add mod">
          <ac:chgData name="Hajong Kim" userId="e8be510964623ec1" providerId="LiveId" clId="{91FF4BB3-14E4-4488-B756-446133281423}" dt="2022-04-28T13:23:58.030" v="2308" actId="14100"/>
          <ac:spMkLst>
            <pc:docMk/>
            <pc:sldMk cId="801793424" sldId="274"/>
            <ac:spMk id="18" creationId="{1C72910A-583E-42A8-A301-F809E315195D}"/>
          </ac:spMkLst>
        </pc:spChg>
        <pc:spChg chg="add mod">
          <ac:chgData name="Hajong Kim" userId="e8be510964623ec1" providerId="LiveId" clId="{91FF4BB3-14E4-4488-B756-446133281423}" dt="2022-04-28T13:24:19.212" v="2312" actId="208"/>
          <ac:spMkLst>
            <pc:docMk/>
            <pc:sldMk cId="801793424" sldId="274"/>
            <ac:spMk id="19" creationId="{AF75EE22-6A77-49DA-895D-173AB4FF9C42}"/>
          </ac:spMkLst>
        </pc:spChg>
        <pc:spChg chg="add mod">
          <ac:chgData name="Hajong Kim" userId="e8be510964623ec1" providerId="LiveId" clId="{91FF4BB3-14E4-4488-B756-446133281423}" dt="2022-04-28T13:24:43.221" v="2317" actId="1076"/>
          <ac:spMkLst>
            <pc:docMk/>
            <pc:sldMk cId="801793424" sldId="274"/>
            <ac:spMk id="20" creationId="{9B123E23-D331-4BE3-89A5-DCFE62637583}"/>
          </ac:spMkLst>
        </pc:spChg>
        <pc:spChg chg="add mod">
          <ac:chgData name="Hajong Kim" userId="e8be510964623ec1" providerId="LiveId" clId="{91FF4BB3-14E4-4488-B756-446133281423}" dt="2022-04-28T13:24:58.768" v="2322" actId="1076"/>
          <ac:spMkLst>
            <pc:docMk/>
            <pc:sldMk cId="801793424" sldId="274"/>
            <ac:spMk id="21" creationId="{CA0C94DC-54CD-481C-B2BF-785D0B5E5534}"/>
          </ac:spMkLst>
        </pc:spChg>
        <pc:spChg chg="del">
          <ac:chgData name="Hajong Kim" userId="e8be510964623ec1" providerId="LiveId" clId="{91FF4BB3-14E4-4488-B756-446133281423}" dt="2022-04-28T13:20:15.187" v="1917" actId="478"/>
          <ac:spMkLst>
            <pc:docMk/>
            <pc:sldMk cId="801793424" sldId="274"/>
            <ac:spMk id="30" creationId="{5F6AE29E-264C-4086-8616-EDFD49180034}"/>
          </ac:spMkLst>
        </pc:spChg>
        <pc:spChg chg="mod">
          <ac:chgData name="Hajong Kim" userId="e8be510964623ec1" providerId="LiveId" clId="{91FF4BB3-14E4-4488-B756-446133281423}" dt="2022-04-28T13:22:45.791" v="2162" actId="1076"/>
          <ac:spMkLst>
            <pc:docMk/>
            <pc:sldMk cId="801793424" sldId="274"/>
            <ac:spMk id="32" creationId="{56CE48E8-FBD7-4EF1-AE1E-E812EFE9FD23}"/>
          </ac:spMkLst>
        </pc:spChg>
        <pc:spChg chg="mod">
          <ac:chgData name="Hajong Kim" userId="e8be510964623ec1" providerId="LiveId" clId="{91FF4BB3-14E4-4488-B756-446133281423}" dt="2022-04-28T13:25:46.475" v="2325"/>
          <ac:spMkLst>
            <pc:docMk/>
            <pc:sldMk cId="801793424" sldId="274"/>
            <ac:spMk id="34" creationId="{DB7F05D5-F197-4415-BC38-D06C3E0DD15A}"/>
          </ac:spMkLst>
        </pc:spChg>
        <pc:picChg chg="add mod">
          <ac:chgData name="Hajong Kim" userId="e8be510964623ec1" providerId="LiveId" clId="{91FF4BB3-14E4-4488-B756-446133281423}" dt="2022-04-28T13:19:41.810" v="1912" actId="1076"/>
          <ac:picMkLst>
            <pc:docMk/>
            <pc:sldMk cId="801793424" sldId="274"/>
            <ac:picMk id="4" creationId="{B5F3B85E-7DCF-41FD-B1BF-E7E652BD4A02}"/>
          </ac:picMkLst>
        </pc:picChg>
        <pc:picChg chg="add mod">
          <ac:chgData name="Hajong Kim" userId="e8be510964623ec1" providerId="LiveId" clId="{91FF4BB3-14E4-4488-B756-446133281423}" dt="2022-04-28T13:22:47.874" v="2163" actId="1076"/>
          <ac:picMkLst>
            <pc:docMk/>
            <pc:sldMk cId="801793424" sldId="274"/>
            <ac:picMk id="7" creationId="{B7B38111-B545-4579-AA7E-2CEA0EE2AB9C}"/>
          </ac:picMkLst>
        </pc:picChg>
        <pc:picChg chg="add mod">
          <ac:chgData name="Hajong Kim" userId="e8be510964623ec1" providerId="LiveId" clId="{91FF4BB3-14E4-4488-B756-446133281423}" dt="2022-04-28T13:22:43.001" v="2161" actId="1076"/>
          <ac:picMkLst>
            <pc:docMk/>
            <pc:sldMk cId="801793424" sldId="274"/>
            <ac:picMk id="9" creationId="{B4E7DFCA-6DF9-4986-87BF-CCA6DD324048}"/>
          </ac:picMkLst>
        </pc:picChg>
        <pc:picChg chg="del">
          <ac:chgData name="Hajong Kim" userId="e8be510964623ec1" providerId="LiveId" clId="{91FF4BB3-14E4-4488-B756-446133281423}" dt="2022-04-28T13:19:44.501" v="1913" actId="478"/>
          <ac:picMkLst>
            <pc:docMk/>
            <pc:sldMk cId="801793424" sldId="274"/>
            <ac:picMk id="24" creationId="{31C4012F-FD95-4594-A6FC-D4B728A764D9}"/>
          </ac:picMkLst>
        </pc:picChg>
        <pc:picChg chg="del">
          <ac:chgData name="Hajong Kim" userId="e8be510964623ec1" providerId="LiveId" clId="{91FF4BB3-14E4-4488-B756-446133281423}" dt="2022-04-28T13:19:37.714" v="1910" actId="478"/>
          <ac:picMkLst>
            <pc:docMk/>
            <pc:sldMk cId="801793424" sldId="274"/>
            <ac:picMk id="29" creationId="{69F646BF-844C-4429-83FD-6A16A09C6A2F}"/>
          </ac:picMkLst>
        </pc:picChg>
      </pc:sldChg>
      <pc:sldChg chg="new del">
        <pc:chgData name="Hajong Kim" userId="e8be510964623ec1" providerId="LiveId" clId="{91FF4BB3-14E4-4488-B756-446133281423}" dt="2022-04-28T13:18:55.896" v="1902" actId="680"/>
        <pc:sldMkLst>
          <pc:docMk/>
          <pc:sldMk cId="2392373109" sldId="274"/>
        </pc:sldMkLst>
      </pc:sldChg>
      <pc:sldChg chg="addSp delSp modSp add mod">
        <pc:chgData name="Hajong Kim" userId="e8be510964623ec1" providerId="LiveId" clId="{91FF4BB3-14E4-4488-B756-446133281423}" dt="2022-04-28T13:26:14.747" v="2355" actId="1076"/>
        <pc:sldMkLst>
          <pc:docMk/>
          <pc:sldMk cId="1204159854" sldId="275"/>
        </pc:sldMkLst>
        <pc:spChg chg="mod">
          <ac:chgData name="Hajong Kim" userId="e8be510964623ec1" providerId="LiveId" clId="{91FF4BB3-14E4-4488-B756-446133281423}" dt="2022-04-28T13:26:14.747" v="2355" actId="1076"/>
          <ac:spMkLst>
            <pc:docMk/>
            <pc:sldMk cId="1204159854" sldId="275"/>
            <ac:spMk id="2" creationId="{216815C6-3AD0-46E6-A74A-1967BD91AF50}"/>
          </ac:spMkLst>
        </pc:spChg>
        <pc:spChg chg="del">
          <ac:chgData name="Hajong Kim" userId="e8be510964623ec1" providerId="LiveId" clId="{91FF4BB3-14E4-4488-B756-446133281423}" dt="2022-04-28T13:26:09.823" v="2353" actId="478"/>
          <ac:spMkLst>
            <pc:docMk/>
            <pc:sldMk cId="1204159854" sldId="275"/>
            <ac:spMk id="3" creationId="{1901B20D-4C28-4DA3-ABBD-718C22A5E58B}"/>
          </ac:spMkLst>
        </pc:spChg>
        <pc:spChg chg="add del mod">
          <ac:chgData name="Hajong Kim" userId="e8be510964623ec1" providerId="LiveId" clId="{91FF4BB3-14E4-4488-B756-446133281423}" dt="2022-04-28T13:26:11.159" v="2354" actId="478"/>
          <ac:spMkLst>
            <pc:docMk/>
            <pc:sldMk cId="1204159854" sldId="275"/>
            <ac:spMk id="5" creationId="{04F61BCB-C279-4D8A-A199-5A742527FC77}"/>
          </ac:spMkLst>
        </pc:spChg>
      </pc:sldChg>
      <pc:sldChg chg="addSp delSp modSp add del mod setBg setFolMasterObjs delDesignElem">
        <pc:chgData name="Hajong Kim" userId="e8be510964623ec1" providerId="LiveId" clId="{91FF4BB3-14E4-4488-B756-446133281423}" dt="2022-04-28T12:32:13.171" v="66" actId="2696"/>
        <pc:sldMkLst>
          <pc:docMk/>
          <pc:sldMk cId="2862295011" sldId="277"/>
        </pc:sldMkLst>
        <pc:spChg chg="del">
          <ac:chgData name="Hajong Kim" userId="e8be510964623ec1" providerId="LiveId" clId="{91FF4BB3-14E4-4488-B756-446133281423}" dt="2022-04-28T12:28:47.087" v="1"/>
          <ac:spMkLst>
            <pc:docMk/>
            <pc:sldMk cId="2862295011" sldId="277"/>
            <ac:spMk id="8" creationId="{C7FA33FF-088D-4F16-95A2-2C64D353DEA8}"/>
          </ac:spMkLst>
        </pc:spChg>
        <pc:spChg chg="del">
          <ac:chgData name="Hajong Kim" userId="e8be510964623ec1" providerId="LiveId" clId="{91FF4BB3-14E4-4488-B756-446133281423}" dt="2022-04-28T12:28:47.087" v="1"/>
          <ac:spMkLst>
            <pc:docMk/>
            <pc:sldMk cId="2862295011" sldId="277"/>
            <ac:spMk id="10" creationId="{A376EFB1-01CF-419F-ABF1-2AF02BBFCBD1}"/>
          </ac:spMkLst>
        </pc:spChg>
        <pc:spChg chg="del mod ord">
          <ac:chgData name="Hajong Kim" userId="e8be510964623ec1" providerId="LiveId" clId="{91FF4BB3-14E4-4488-B756-446133281423}" dt="2022-04-28T12:31:38.086" v="28" actId="478"/>
          <ac:spMkLst>
            <pc:docMk/>
            <pc:sldMk cId="2862295011" sldId="277"/>
            <ac:spMk id="11" creationId="{4507A760-F053-4DC6-824D-D3025AC9D36E}"/>
          </ac:spMkLst>
        </pc:spChg>
        <pc:spChg chg="del">
          <ac:chgData name="Hajong Kim" userId="e8be510964623ec1" providerId="LiveId" clId="{91FF4BB3-14E4-4488-B756-446133281423}" dt="2022-04-28T12:28:47.087" v="1"/>
          <ac:spMkLst>
            <pc:docMk/>
            <pc:sldMk cId="2862295011" sldId="277"/>
            <ac:spMk id="12" creationId="{FF9DEA15-78BD-4750-AA18-B9F28A6D5AB8}"/>
          </ac:spMkLst>
        </pc:spChg>
        <pc:spChg chg="add mod">
          <ac:chgData name="Hajong Kim" userId="e8be510964623ec1" providerId="LiveId" clId="{91FF4BB3-14E4-4488-B756-446133281423}" dt="2022-04-28T12:32:08.337" v="65" actId="20577"/>
          <ac:spMkLst>
            <pc:docMk/>
            <pc:sldMk cId="2862295011" sldId="277"/>
            <ac:spMk id="13" creationId="{46C8796D-F7B2-4ED4-A72C-EA76C2B859BA}"/>
          </ac:spMkLst>
        </pc:spChg>
        <pc:spChg chg="mod">
          <ac:chgData name="Hajong Kim" userId="e8be510964623ec1" providerId="LiveId" clId="{91FF4BB3-14E4-4488-B756-446133281423}" dt="2022-04-28T12:30:59.252" v="21" actId="1076"/>
          <ac:spMkLst>
            <pc:docMk/>
            <pc:sldMk cId="2862295011" sldId="277"/>
            <ac:spMk id="14" creationId="{77EB47C1-AB78-45C2-BCDD-E8F7CF35D54B}"/>
          </ac:spMkLst>
        </pc:spChg>
        <pc:spChg chg="add del">
          <ac:chgData name="Hajong Kim" userId="e8be510964623ec1" providerId="LiveId" clId="{91FF4BB3-14E4-4488-B756-446133281423}" dt="2022-04-28T12:29:40.196" v="10" actId="26606"/>
          <ac:spMkLst>
            <pc:docMk/>
            <pc:sldMk cId="2862295011" sldId="277"/>
            <ac:spMk id="21" creationId="{23A58148-D452-4F6F-A2FE-EED968DE1970}"/>
          </ac:spMkLst>
        </pc:spChg>
        <pc:spChg chg="add del">
          <ac:chgData name="Hajong Kim" userId="e8be510964623ec1" providerId="LiveId" clId="{91FF4BB3-14E4-4488-B756-446133281423}" dt="2022-04-28T12:30:29.783" v="18" actId="26606"/>
          <ac:spMkLst>
            <pc:docMk/>
            <pc:sldMk cId="2862295011" sldId="277"/>
            <ac:spMk id="26" creationId="{23A58148-D452-4F6F-A2FE-EED968DE1970}"/>
          </ac:spMkLst>
        </pc:spChg>
        <pc:spChg chg="add del">
          <ac:chgData name="Hajong Kim" userId="e8be510964623ec1" providerId="LiveId" clId="{91FF4BB3-14E4-4488-B756-446133281423}" dt="2022-04-28T12:30:29.781" v="17" actId="26606"/>
          <ac:spMkLst>
            <pc:docMk/>
            <pc:sldMk cId="2862295011" sldId="277"/>
            <ac:spMk id="31" creationId="{B0C60769-5425-4CDA-B979-1B360DB8F3A8}"/>
          </ac:spMkLst>
        </pc:spChg>
        <pc:spChg chg="add">
          <ac:chgData name="Hajong Kim" userId="e8be510964623ec1" providerId="LiveId" clId="{91FF4BB3-14E4-4488-B756-446133281423}" dt="2022-04-28T12:30:29.783" v="18" actId="26606"/>
          <ac:spMkLst>
            <pc:docMk/>
            <pc:sldMk cId="2862295011" sldId="277"/>
            <ac:spMk id="33" creationId="{23A58148-D452-4F6F-A2FE-EED968DE1970}"/>
          </ac:spMkLst>
        </pc:spChg>
        <pc:picChg chg="add mod">
          <ac:chgData name="Hajong Kim" userId="e8be510964623ec1" providerId="LiveId" clId="{91FF4BB3-14E4-4488-B756-446133281423}" dt="2022-04-28T12:30:29.781" v="17" actId="26606"/>
          <ac:picMkLst>
            <pc:docMk/>
            <pc:sldMk cId="2862295011" sldId="277"/>
            <ac:picMk id="18" creationId="{BF8A6899-F95B-E7B6-3534-B59E519C4072}"/>
          </ac:picMkLst>
        </pc:picChg>
      </pc:sldChg>
      <pc:sldChg chg="delSp add del setBg delDesignElem">
        <pc:chgData name="Hajong Kim" userId="e8be510964623ec1" providerId="LiveId" clId="{91FF4BB3-14E4-4488-B756-446133281423}" dt="2022-04-28T12:28:57.872" v="4" actId="2696"/>
        <pc:sldMkLst>
          <pc:docMk/>
          <pc:sldMk cId="797025491" sldId="278"/>
        </pc:sldMkLst>
        <pc:spChg chg="del">
          <ac:chgData name="Hajong Kim" userId="e8be510964623ec1" providerId="LiveId" clId="{91FF4BB3-14E4-4488-B756-446133281423}" dt="2022-04-28T12:28:53.752" v="3"/>
          <ac:spMkLst>
            <pc:docMk/>
            <pc:sldMk cId="797025491" sldId="278"/>
            <ac:spMk id="8" creationId="{C7FA33FF-088D-4F16-95A2-2C64D353DEA8}"/>
          </ac:spMkLst>
        </pc:spChg>
        <pc:spChg chg="del">
          <ac:chgData name="Hajong Kim" userId="e8be510964623ec1" providerId="LiveId" clId="{91FF4BB3-14E4-4488-B756-446133281423}" dt="2022-04-28T12:28:53.752" v="3"/>
          <ac:spMkLst>
            <pc:docMk/>
            <pc:sldMk cId="797025491" sldId="278"/>
            <ac:spMk id="10" creationId="{A376EFB1-01CF-419F-ABF1-2AF02BBFCBD1}"/>
          </ac:spMkLst>
        </pc:spChg>
        <pc:spChg chg="del">
          <ac:chgData name="Hajong Kim" userId="e8be510964623ec1" providerId="LiveId" clId="{91FF4BB3-14E4-4488-B756-446133281423}" dt="2022-04-28T12:28:53.752" v="3"/>
          <ac:spMkLst>
            <pc:docMk/>
            <pc:sldMk cId="797025491" sldId="278"/>
            <ac:spMk id="12" creationId="{FF9DEA15-78BD-4750-AA18-B9F28A6D5AB8}"/>
          </ac:spMkLst>
        </pc:spChg>
      </pc:sldChg>
      <pc:sldChg chg="delSp add del setBg delDesignElem">
        <pc:chgData name="Hajong Kim" userId="e8be510964623ec1" providerId="LiveId" clId="{91FF4BB3-14E4-4488-B756-446133281423}" dt="2022-04-28T12:31:40.787" v="30" actId="2696"/>
        <pc:sldMkLst>
          <pc:docMk/>
          <pc:sldMk cId="4268522700" sldId="278"/>
        </pc:sldMkLst>
        <pc:spChg chg="del">
          <ac:chgData name="Hajong Kim" userId="e8be510964623ec1" providerId="LiveId" clId="{91FF4BB3-14E4-4488-B756-446133281423}" dt="2022-04-28T12:31:18.689" v="24"/>
          <ac:spMkLst>
            <pc:docMk/>
            <pc:sldMk cId="4268522700" sldId="278"/>
            <ac:spMk id="8" creationId="{C7FA33FF-088D-4F16-95A2-2C64D353DEA8}"/>
          </ac:spMkLst>
        </pc:spChg>
        <pc:spChg chg="del">
          <ac:chgData name="Hajong Kim" userId="e8be510964623ec1" providerId="LiveId" clId="{91FF4BB3-14E4-4488-B756-446133281423}" dt="2022-04-28T12:31:18.689" v="24"/>
          <ac:spMkLst>
            <pc:docMk/>
            <pc:sldMk cId="4268522700" sldId="278"/>
            <ac:spMk id="10" creationId="{A376EFB1-01CF-419F-ABF1-2AF02BBFCBD1}"/>
          </ac:spMkLst>
        </pc:spChg>
        <pc:spChg chg="del">
          <ac:chgData name="Hajong Kim" userId="e8be510964623ec1" providerId="LiveId" clId="{91FF4BB3-14E4-4488-B756-446133281423}" dt="2022-04-28T12:31:18.689" v="24"/>
          <ac:spMkLst>
            <pc:docMk/>
            <pc:sldMk cId="4268522700" sldId="278"/>
            <ac:spMk id="12" creationId="{FF9DEA15-78BD-4750-AA18-B9F28A6D5AB8}"/>
          </ac:spMkLst>
        </pc:spChg>
      </pc:sldChg>
      <pc:sldChg chg="delSp add del setBg delDesignElem">
        <pc:chgData name="Hajong Kim" userId="e8be510964623ec1" providerId="LiveId" clId="{91FF4BB3-14E4-4488-B756-446133281423}" dt="2022-04-28T12:31:39.641" v="29" actId="2696"/>
        <pc:sldMkLst>
          <pc:docMk/>
          <pc:sldMk cId="2568297282" sldId="279"/>
        </pc:sldMkLst>
        <pc:spChg chg="del">
          <ac:chgData name="Hajong Kim" userId="e8be510964623ec1" providerId="LiveId" clId="{91FF4BB3-14E4-4488-B756-446133281423}" dt="2022-04-28T12:31:27.701" v="26"/>
          <ac:spMkLst>
            <pc:docMk/>
            <pc:sldMk cId="2568297282" sldId="279"/>
            <ac:spMk id="8" creationId="{C7FA33FF-088D-4F16-95A2-2C64D353DEA8}"/>
          </ac:spMkLst>
        </pc:spChg>
        <pc:spChg chg="del">
          <ac:chgData name="Hajong Kim" userId="e8be510964623ec1" providerId="LiveId" clId="{91FF4BB3-14E4-4488-B756-446133281423}" dt="2022-04-28T12:31:27.701" v="26"/>
          <ac:spMkLst>
            <pc:docMk/>
            <pc:sldMk cId="2568297282" sldId="279"/>
            <ac:spMk id="10" creationId="{A376EFB1-01CF-419F-ABF1-2AF02BBFCBD1}"/>
          </ac:spMkLst>
        </pc:spChg>
        <pc:spChg chg="del">
          <ac:chgData name="Hajong Kim" userId="e8be510964623ec1" providerId="LiveId" clId="{91FF4BB3-14E4-4488-B756-446133281423}" dt="2022-04-28T12:31:27.701" v="26"/>
          <ac:spMkLst>
            <pc:docMk/>
            <pc:sldMk cId="2568297282" sldId="279"/>
            <ac:spMk id="12" creationId="{FF9DEA15-78BD-4750-AA18-B9F28A6D5A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563E-BE5B-4C70-85FD-89997EA3800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7CA6-7249-4875-BB21-FF7F8D9B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0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08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4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11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8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3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0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FC653-2E44-4931-8D57-B80E263014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1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25EC-E840-4971-94BE-4715D5ED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1167B-8B8C-4D8F-8299-89AEE9C77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4E260-0799-48ED-8152-ED37AC12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2CFB5-4BF5-4178-8F9F-288B286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CADE8-817A-49C5-85E1-88BAE9E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030E5-D74D-44D5-9741-5314D5F7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51CC4-4D2C-4A0B-B2FC-8A70D71C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66D44-91DD-4AF4-BE18-D6778EF0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83F23-391F-4F64-A626-F8D62C7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8FF93-E51E-44FF-A65E-86A4945F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7204D-7758-4326-9E77-BB06ADCBD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C13C5-CE3E-40F5-8417-61CBB10B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1376-991A-4233-AB0A-91B787FB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0EC33-099A-40DD-A2B2-2E8D9C7A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6D5A8-79AE-41F8-B4B2-BC428617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CC636-C0EB-4855-9813-0C2EE69D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2C5D-D7E5-4809-B866-6FCEF2BB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22FAB-9242-4D09-91B4-7A8D79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6A21A-A15D-4BC9-8071-A8CEA388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A7FFD-E69C-4F37-97AF-B9C4207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900C-5A48-49E1-807A-17590C2C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A6F6B-FBA3-4E17-829A-7F3F3148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96F16-C0FD-48CA-A8D9-49EE5DC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EDA8B-8BEF-4FF8-BB75-6F63281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B0D21-5983-400C-AF6E-6A166A7C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BA789-8016-4166-B78F-33240C5C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3951-18AB-4F61-9E53-474F5CF2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67A04-4493-40F3-B014-4E976600F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D6B33-B389-4982-8C6C-15AAE5C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2D0E1-64D5-4020-812A-2777ED49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D96E0-68D3-4226-A95D-4DD79984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6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3EAC-E038-4A78-8750-9B8D057A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8A6BD-51E2-4888-95F9-A99600E4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7BB16-A68B-42CA-82BC-B705594C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5CE65-5A28-411E-8D0C-6BB99EB9E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1404C-02BE-40BB-A602-5D22C1841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DF304-44B6-4221-9A79-3174F354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DDD83-7045-419A-990A-4551AA2D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70ECBE-5986-48D0-ABD0-7243D458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A9FB-2CB9-4749-AD89-B13EDEF4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558A0-03A4-4AB5-B3F5-6C51EEAA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D993AA-76D7-4A59-9AA6-D8FC74C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8F7FA-4C84-4A02-A511-B0106893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076CE-AF5D-42F2-9FFB-F8834709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3EC88-B63A-449A-A365-1C7CB992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685F1-6398-4FE8-ABC2-33FD77B3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D232-02CD-4E8D-B4D8-6BBB38E9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AFF6-6CDC-43CD-BF96-3E0B098F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BB12-9531-4DB6-958C-25DB7C84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8A0D7-4A0B-4ECB-92A5-68998977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64627-6160-4293-A272-EE75E2E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B2CB6-F457-4A36-AE72-53EAAC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39D0-0448-420A-9F88-2677EEBA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04CEB-50B8-40DB-90BE-6DB649AAC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011E5-D410-4877-9EFA-92FE713D6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56829-BF58-43A5-A2D1-66F7A1EE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176FB-840B-4961-81ED-FC70D2B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748F7-A185-4097-B55F-DAF18FBB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20DFE-C371-4119-8683-C73D417F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9C38F-7EA8-4E24-9E4A-5939A7D5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99DE4-E300-4936-8D1B-C40E21CE4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60B0-38A7-494C-8CB2-FF323CAC687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70DDF-5FD4-455B-B9B6-B7E8B0D90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80D6E-38B8-40D7-BC42-39CA4AF6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9644-0141-4446-B8DE-0DAD4BA99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7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28" y="1316420"/>
            <a:ext cx="8277369" cy="141129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Clinicaltrials.gov </a:t>
            </a:r>
            <a:r>
              <a:rPr lang="ko-KR" altLang="en-US" sz="4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크롤링</a:t>
            </a:r>
            <a:br>
              <a:rPr lang="en-US" altLang="ko-KR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 및 내용 정리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225" y="6020027"/>
            <a:ext cx="4941770" cy="396660"/>
          </a:xfrm>
        </p:spPr>
        <p:txBody>
          <a:bodyPr rtlCol="0">
            <a:normAutofit fontScale="92500" lnSpcReduction="10000"/>
          </a:bodyPr>
          <a:lstStyle/>
          <a:p>
            <a:pPr algn="r" rtl="0"/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김하종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소프트웨어학과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2021312463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31C4012F-FD95-4594-A6FC-D4B728A7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771" y="873578"/>
            <a:ext cx="5790477" cy="22605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F646BF-844C-4429-83FD-6A16A09C6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" y="873578"/>
            <a:ext cx="6127508" cy="49187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6AE29E-264C-4086-8616-EDFD49180034}"/>
              </a:ext>
            </a:extLst>
          </p:cNvPr>
          <p:cNvSpPr txBox="1"/>
          <p:nvPr/>
        </p:nvSpPr>
        <p:spPr>
          <a:xfrm>
            <a:off x="6321771" y="3361407"/>
            <a:ext cx="524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[map]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없는 경우 범위 벗어나지 않게 예외처리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CE48E8-FBD7-4EF1-AE1E-E812EFE9FD23}"/>
              </a:ext>
            </a:extLst>
          </p:cNvPr>
          <p:cNvSpPr txBox="1"/>
          <p:nvPr/>
        </p:nvSpPr>
        <p:spPr>
          <a:xfrm>
            <a:off x="5851304" y="4252622"/>
            <a:ext cx="6184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.split(“[”)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통해 뒷부분은 받지 않고 이름만 받기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7F05D5-F197-4415-BC38-D06C3E0DD15A}"/>
              </a:ext>
            </a:extLst>
          </p:cNvPr>
          <p:cNvSpPr txBox="1"/>
          <p:nvPr/>
        </p:nvSpPr>
        <p:spPr>
          <a:xfrm>
            <a:off x="5793922" y="6115876"/>
            <a:ext cx="618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/>
              <a:t>크롤링</a:t>
            </a:r>
            <a:r>
              <a:rPr lang="ko-KR" altLang="en-US" sz="1400" dirty="0"/>
              <a:t> 파이썬 파일</a:t>
            </a:r>
            <a:r>
              <a:rPr lang="en-US" altLang="ko-KR" sz="1400" dirty="0"/>
              <a:t> </a:t>
            </a:r>
            <a:r>
              <a:rPr lang="ko-KR" altLang="en-US" sz="1400" dirty="0"/>
              <a:t>링크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https://1drv.ms/u/s!AsE-YmQJUb7o1ChpamEKSSYeP6ep</a:t>
            </a:r>
          </a:p>
        </p:txBody>
      </p:sp>
    </p:spTree>
    <p:extLst>
      <p:ext uri="{BB962C8B-B14F-4D97-AF65-F5344CB8AC3E}">
        <p14:creationId xmlns:p14="http://schemas.microsoft.com/office/powerpoint/2010/main" val="370014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Analysis: </a:t>
            </a:r>
            <a:r>
              <a:rPr lang="ko-KR" altLang="en-US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이미지 다운로드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CF459C-9CF9-41D8-8032-FF0754A4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" y="1338943"/>
            <a:ext cx="6994382" cy="4801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AA1647-251A-4A75-84DD-B5845E55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78" y="959592"/>
            <a:ext cx="5020222" cy="1612334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EE8D3AE-8A8A-4010-9EE1-5EF2594555D9}"/>
              </a:ext>
            </a:extLst>
          </p:cNvPr>
          <p:cNvSpPr/>
          <p:nvPr/>
        </p:nvSpPr>
        <p:spPr>
          <a:xfrm>
            <a:off x="126576" y="1665514"/>
            <a:ext cx="6868040" cy="2228850"/>
          </a:xfrm>
          <a:prstGeom prst="flowChartProcess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F0AF587-D3F0-4A8F-A920-D8B297B14732}"/>
              </a:ext>
            </a:extLst>
          </p:cNvPr>
          <p:cNvCxnSpPr>
            <a:cxnSpLocks/>
          </p:cNvCxnSpPr>
          <p:nvPr/>
        </p:nvCxnSpPr>
        <p:spPr>
          <a:xfrm flipV="1">
            <a:off x="6994616" y="1412421"/>
            <a:ext cx="1292134" cy="1367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2579661-99A7-4225-8378-6371E7C1BD4E}"/>
              </a:ext>
            </a:extLst>
          </p:cNvPr>
          <p:cNvSpPr/>
          <p:nvPr/>
        </p:nvSpPr>
        <p:spPr>
          <a:xfrm>
            <a:off x="126576" y="1654628"/>
            <a:ext cx="2241067" cy="2228850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B9D27F-354A-4B42-8F31-5979992691BB}"/>
              </a:ext>
            </a:extLst>
          </p:cNvPr>
          <p:cNvCxnSpPr>
            <a:cxnSpLocks/>
          </p:cNvCxnSpPr>
          <p:nvPr/>
        </p:nvCxnSpPr>
        <p:spPr>
          <a:xfrm flipV="1">
            <a:off x="2382067" y="1765759"/>
            <a:ext cx="5955503" cy="10524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D23660-76FD-4C5C-BD44-C004E3CB0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18" y="3054753"/>
            <a:ext cx="4631741" cy="33827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B95064-A6B6-4CCD-9DCA-A1FE095EA504}"/>
              </a:ext>
            </a:extLst>
          </p:cNvPr>
          <p:cNvSpPr txBox="1"/>
          <p:nvPr/>
        </p:nvSpPr>
        <p:spPr>
          <a:xfrm>
            <a:off x="194241" y="6162249"/>
            <a:ext cx="418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https://www.instagram.com/explore/tags/%EC%95%84%EC%9D%B4%EC%9C%A0/</a:t>
            </a:r>
          </a:p>
        </p:txBody>
      </p:sp>
    </p:spTree>
    <p:extLst>
      <p:ext uri="{BB962C8B-B14F-4D97-AF65-F5344CB8AC3E}">
        <p14:creationId xmlns:p14="http://schemas.microsoft.com/office/powerpoint/2010/main" val="283324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CE48E8-FBD7-4EF1-AE1E-E812EFE9FD23}"/>
              </a:ext>
            </a:extLst>
          </p:cNvPr>
          <p:cNvSpPr txBox="1"/>
          <p:nvPr/>
        </p:nvSpPr>
        <p:spPr>
          <a:xfrm>
            <a:off x="5476808" y="1451718"/>
            <a:ext cx="67549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Beautiful4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라이브러리 추가 사용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Quote_plus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이용해 사이트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hex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넘버로 변경해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깨지는걸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방지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Soup.select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이용해 클래스에 접근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i.a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[“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href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”]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주소 출력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7F05D5-F197-4415-BC38-D06C3E0DD15A}"/>
              </a:ext>
            </a:extLst>
          </p:cNvPr>
          <p:cNvSpPr txBox="1"/>
          <p:nvPr/>
        </p:nvSpPr>
        <p:spPr>
          <a:xfrm>
            <a:off x="5793922" y="6115876"/>
            <a:ext cx="618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/>
              <a:t>크롤링</a:t>
            </a:r>
            <a:r>
              <a:rPr lang="ko-KR" altLang="en-US" sz="1400" dirty="0"/>
              <a:t> 파이썬 파일</a:t>
            </a:r>
            <a:r>
              <a:rPr lang="en-US" altLang="ko-KR" sz="1400" dirty="0"/>
              <a:t> </a:t>
            </a:r>
            <a:r>
              <a:rPr lang="ko-KR" altLang="en-US" sz="1400" dirty="0"/>
              <a:t>링크</a:t>
            </a:r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/>
              <a:t>https://1drv.ms/u/s!AsE-YmQJUb7o02nc920DuCKg5jmC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F3B85E-7DCF-41FD-B1BF-E7E652BD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" y="745953"/>
            <a:ext cx="5277587" cy="5725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38111-B545-4579-AA7E-2CEA0EE2A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547" y="2445948"/>
            <a:ext cx="4631043" cy="2325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E7DFCA-6DF9-4986-87BF-CCA6DD324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278" y="723679"/>
            <a:ext cx="6515970" cy="5419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00FE07-7D68-4B22-99EF-5F5015BEFA3F}"/>
              </a:ext>
            </a:extLst>
          </p:cNvPr>
          <p:cNvSpPr txBox="1"/>
          <p:nvPr/>
        </p:nvSpPr>
        <p:spPr>
          <a:xfrm>
            <a:off x="5671763" y="4916134"/>
            <a:ext cx="619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imgUrl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통해 추가적으로 사진에 접근 그후 확장파일 통해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.jpg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저장해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./image folder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이미지 저장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C70D71F5-3590-4C75-B048-6CAC81C7A456}"/>
              </a:ext>
            </a:extLst>
          </p:cNvPr>
          <p:cNvSpPr/>
          <p:nvPr/>
        </p:nvSpPr>
        <p:spPr>
          <a:xfrm>
            <a:off x="79752" y="4596491"/>
            <a:ext cx="5277587" cy="1469573"/>
          </a:xfrm>
          <a:prstGeom prst="flowChartProcess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1C72910A-583E-42A8-A301-F809E315195D}"/>
              </a:ext>
            </a:extLst>
          </p:cNvPr>
          <p:cNvSpPr/>
          <p:nvPr/>
        </p:nvSpPr>
        <p:spPr>
          <a:xfrm>
            <a:off x="79752" y="4384220"/>
            <a:ext cx="3945241" cy="212269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AF75EE22-6A77-49DA-895D-173AB4FF9C42}"/>
              </a:ext>
            </a:extLst>
          </p:cNvPr>
          <p:cNvSpPr/>
          <p:nvPr/>
        </p:nvSpPr>
        <p:spPr>
          <a:xfrm>
            <a:off x="79752" y="2970484"/>
            <a:ext cx="3945241" cy="744266"/>
          </a:xfrm>
          <a:prstGeom prst="flowChartProcess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B123E23-D331-4BE3-89A5-DCFE62637583}"/>
              </a:ext>
            </a:extLst>
          </p:cNvPr>
          <p:cNvSpPr/>
          <p:nvPr/>
        </p:nvSpPr>
        <p:spPr>
          <a:xfrm>
            <a:off x="7269766" y="2008113"/>
            <a:ext cx="45719" cy="45719"/>
          </a:xfrm>
          <a:prstGeom prst="flowChartProcess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A0C94DC-54CD-481C-B2BF-785D0B5E5534}"/>
              </a:ext>
            </a:extLst>
          </p:cNvPr>
          <p:cNvSpPr/>
          <p:nvPr/>
        </p:nvSpPr>
        <p:spPr>
          <a:xfrm flipV="1">
            <a:off x="7694309" y="2201881"/>
            <a:ext cx="45719" cy="45719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315" y="1547308"/>
            <a:ext cx="8277369" cy="191820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8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감사합니다</a:t>
            </a:r>
            <a:r>
              <a:rPr lang="en-US" altLang="ko-KR" sz="8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8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15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0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설정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6869BF-9671-4F54-8958-574E7DA203C9}"/>
              </a:ext>
            </a:extLst>
          </p:cNvPr>
          <p:cNvSpPr txBox="1"/>
          <p:nvPr/>
        </p:nvSpPr>
        <p:spPr>
          <a:xfrm>
            <a:off x="409618" y="1007799"/>
            <a:ext cx="6200774" cy="306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Basic Library needed to perform work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Crawling Tool that is used: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Selenium : pip install selenium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Beauty4: pip install beauty4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Data -&gt; Excel: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Pandas: pip install pandas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Excel: pip install </a:t>
            </a:r>
            <a:r>
              <a:rPr lang="en-US" altLang="ko-KR" sz="1800" kern="100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ongolian Baiti" panose="03000500000000000000" pitchFamily="66" charset="0"/>
              </a:rPr>
              <a:t>openpyxl</a:t>
            </a:r>
            <a:endParaRPr lang="ko-KR" altLang="ko-KR" sz="1200" kern="10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  <a:cs typeface="Mongolian Baiti" panose="03000500000000000000" pitchFamily="66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45A059-763B-446A-BD0E-0100E352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2" y="4635884"/>
            <a:ext cx="10602095" cy="18389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AF915B-9FDA-4B37-B68C-B98AF943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123" y="2495420"/>
            <a:ext cx="3458058" cy="933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2B5EE0-7971-42D5-90D7-DC803E712479}"/>
              </a:ext>
            </a:extLst>
          </p:cNvPr>
          <p:cNvSpPr txBox="1"/>
          <p:nvPr/>
        </p:nvSpPr>
        <p:spPr>
          <a:xfrm>
            <a:off x="6385420" y="2027708"/>
            <a:ext cx="619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받은 라이브러리 적용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1" kern="100" dirty="0" err="1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By.XPATH</a:t>
            </a:r>
            <a:r>
              <a:rPr lang="en-US" altLang="ko-KR" sz="3200" b="1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: Search the path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402485-D92C-4A9A-8E59-4F20DD916DF6}"/>
              </a:ext>
            </a:extLst>
          </p:cNvPr>
          <p:cNvSpPr txBox="1"/>
          <p:nvPr/>
        </p:nvSpPr>
        <p:spPr>
          <a:xfrm>
            <a:off x="372196" y="965113"/>
            <a:ext cx="91325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Inspect Element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오른쪽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Ctrl+F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검색창을 연다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내가 원하는 정보에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형식으로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큰태그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 태그에 접근한다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E35A6CA-16A2-42A8-91D0-8506FECF0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0" y="2278774"/>
            <a:ext cx="10549400" cy="3999562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B54D80A-8460-4A56-9E7D-8CD6FC08806E}"/>
              </a:ext>
            </a:extLst>
          </p:cNvPr>
          <p:cNvSpPr/>
          <p:nvPr/>
        </p:nvSpPr>
        <p:spPr>
          <a:xfrm>
            <a:off x="5193749" y="5729019"/>
            <a:ext cx="3721650" cy="532989"/>
          </a:xfrm>
          <a:prstGeom prst="flowChartProcess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5737F41-D5A9-41F5-9853-58036B801AD0}"/>
              </a:ext>
            </a:extLst>
          </p:cNvPr>
          <p:cNvSpPr/>
          <p:nvPr/>
        </p:nvSpPr>
        <p:spPr>
          <a:xfrm>
            <a:off x="1431278" y="2650673"/>
            <a:ext cx="560808" cy="263978"/>
          </a:xfrm>
          <a:prstGeom prst="flowChartProcess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2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1" kern="100" dirty="0" err="1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By.XPATH</a:t>
            </a:r>
            <a:r>
              <a:rPr lang="en-US" altLang="ko-KR" sz="3200" b="1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: Search the path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3F8EA6E-3175-47AA-B152-9A5B2793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2" y="724416"/>
            <a:ext cx="8363692" cy="2075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5ADB21-4F4F-47A3-ABE2-AD267A63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2" y="3110932"/>
            <a:ext cx="8442602" cy="3100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E61610-788C-4429-A2F0-E0E793C75123}"/>
              </a:ext>
            </a:extLst>
          </p:cNvPr>
          <p:cNvSpPr txBox="1"/>
          <p:nvPr/>
        </p:nvSpPr>
        <p:spPr>
          <a:xfrm>
            <a:off x="8895874" y="1303860"/>
            <a:ext cx="3079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Find_csstag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여러가지 방식으로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서칭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가능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6C99AD-3167-4A36-99EA-489EF7A9CF7B}"/>
              </a:ext>
            </a:extLst>
          </p:cNvPr>
          <p:cNvSpPr txBox="1"/>
          <p:nvPr/>
        </p:nvSpPr>
        <p:spPr>
          <a:xfrm>
            <a:off x="8531972" y="4198501"/>
            <a:ext cx="380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.text</a:t>
            </a:r>
            <a:r>
              <a:rPr lang="ko-KR" altLang="en-US" sz="1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XPATH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접근한 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위치의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출력해준다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CD280-4A7C-47AD-9772-603968E40303}"/>
              </a:ext>
            </a:extLst>
          </p:cNvPr>
          <p:cNvSpPr txBox="1"/>
          <p:nvPr/>
        </p:nvSpPr>
        <p:spPr>
          <a:xfrm rot="10800000" flipV="1">
            <a:off x="8449357" y="3160603"/>
            <a:ext cx="3972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elements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element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나타낸다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79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1" kern="100" dirty="0" err="1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By.XPATH</a:t>
            </a:r>
            <a:r>
              <a:rPr lang="en-US" altLang="ko-KR" sz="3200" b="1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: Search the path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6C99AD-3167-4A36-99EA-489EF7A9CF7B}"/>
              </a:ext>
            </a:extLst>
          </p:cNvPr>
          <p:cNvSpPr txBox="1"/>
          <p:nvPr/>
        </p:nvSpPr>
        <p:spPr>
          <a:xfrm>
            <a:off x="-64759" y="5674871"/>
            <a:ext cx="8709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배열처럼 범위를 안에서 값을 출력하는 방식이라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 테이블처럼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map(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href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없는 경우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범위를 벗어나 오류가 나타나서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따로 접근해서 예외 처리해줘야 된다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3FB0C-BF0A-4848-9A6D-DBD3B4D4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2" y="853884"/>
            <a:ext cx="8319185" cy="4613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565C5C-2186-427C-8835-29DC0B98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738" y="774797"/>
            <a:ext cx="2867425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Create Excel File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6F98006-0936-4503-AFD3-E61BA1FD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0" y="709180"/>
            <a:ext cx="7033184" cy="1112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EE3E41-A1D8-40D0-B550-A6912DC0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" y="2113520"/>
            <a:ext cx="6926254" cy="27039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BED601-7714-476E-9441-E197DD434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1" y="5407082"/>
            <a:ext cx="12050485" cy="1118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3F6F42-DB18-4438-AD38-80E6F2E7ECA7}"/>
              </a:ext>
            </a:extLst>
          </p:cNvPr>
          <p:cNvSpPr txBox="1"/>
          <p:nvPr/>
        </p:nvSpPr>
        <p:spPr>
          <a:xfrm>
            <a:off x="7045770" y="2596336"/>
            <a:ext cx="4917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https://1drv.ms/x/s!AsE-YmQJUb7o1COAAvI7YGCWd8Wd?e=j1Syxg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F3E41-90F0-4BAE-9151-2711B6CBEEA7}"/>
              </a:ext>
            </a:extLst>
          </p:cNvPr>
          <p:cNvSpPr txBox="1"/>
          <p:nvPr/>
        </p:nvSpPr>
        <p:spPr>
          <a:xfrm>
            <a:off x="7129528" y="3290500"/>
            <a:ext cx="4834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https://1drv.ms/x/s!AsE-YmQJUb7o1D3RACzSSmFVYYvR?e=2Kbfts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526D9-0C8E-49F1-9D80-295CC21F2904}"/>
              </a:ext>
            </a:extLst>
          </p:cNvPr>
          <p:cNvSpPr txBox="1"/>
          <p:nvPr/>
        </p:nvSpPr>
        <p:spPr>
          <a:xfrm>
            <a:off x="6411287" y="2081257"/>
            <a:ext cx="618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Excel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 파일 링크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96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B87FBF2-1844-471E-955E-83D3FC23E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533"/>
            <a:ext cx="6568579" cy="34593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9EE2C1-79C1-4341-9BE1-BFB074D93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0" y="5725826"/>
            <a:ext cx="3639058" cy="485843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6BEEAD-BDD4-4442-9B3C-2DB63A31E5E5}"/>
              </a:ext>
            </a:extLst>
          </p:cNvPr>
          <p:cNvCxnSpPr>
            <a:cxnSpLocks/>
          </p:cNvCxnSpPr>
          <p:nvPr/>
        </p:nvCxnSpPr>
        <p:spPr>
          <a:xfrm>
            <a:off x="1438533" y="2391921"/>
            <a:ext cx="160789" cy="32622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320893-2BA5-4BA1-A811-08BDF61417AB}"/>
              </a:ext>
            </a:extLst>
          </p:cNvPr>
          <p:cNvCxnSpPr>
            <a:cxnSpLocks/>
          </p:cNvCxnSpPr>
          <p:nvPr/>
        </p:nvCxnSpPr>
        <p:spPr>
          <a:xfrm>
            <a:off x="3075729" y="2391921"/>
            <a:ext cx="1209413" cy="38197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3C29575-A473-4530-9BCB-6FE0A47F3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582" y="5550231"/>
            <a:ext cx="3724297" cy="9621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3B6659-090D-4E3B-916D-3B2BE11D3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582" y="744176"/>
            <a:ext cx="2027786" cy="759034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0DD5BA-B0BE-4F75-98E5-747C6B8C5A0B}"/>
              </a:ext>
            </a:extLst>
          </p:cNvPr>
          <p:cNvCxnSpPr>
            <a:cxnSpLocks/>
          </p:cNvCxnSpPr>
          <p:nvPr/>
        </p:nvCxnSpPr>
        <p:spPr>
          <a:xfrm flipH="1">
            <a:off x="3990051" y="1492902"/>
            <a:ext cx="590181" cy="598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E96DB7E-0A5B-4B22-810D-34961B26E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5255" y="922831"/>
            <a:ext cx="5181966" cy="4384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DA7C25-B91E-4AE6-9504-2BFA19E36F00}"/>
              </a:ext>
            </a:extLst>
          </p:cNvPr>
          <p:cNvSpPr txBox="1"/>
          <p:nvPr/>
        </p:nvSpPr>
        <p:spPr>
          <a:xfrm>
            <a:off x="7983379" y="5815861"/>
            <a:ext cx="3879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https://www.clinicaltrials.gov/ct2/results?recrs=&amp;cond=Alzheimer+Disease&amp;term=&amp;cntry=&amp;state=&amp;city=&amp;dist=</a:t>
            </a:r>
          </a:p>
        </p:txBody>
      </p:sp>
    </p:spTree>
    <p:extLst>
      <p:ext uri="{BB962C8B-B14F-4D97-AF65-F5344CB8AC3E}">
        <p14:creationId xmlns:p14="http://schemas.microsoft.com/office/powerpoint/2010/main" val="6986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21D59-E01D-4865-A434-626ABED1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4811"/>
            <a:ext cx="6518546" cy="4577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7FFFB5-ACA6-4A7C-92C3-F4B4EEDD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462"/>
            <a:ext cx="12050485" cy="1118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81183E-B901-4DAF-8388-9F5E22B03216}"/>
              </a:ext>
            </a:extLst>
          </p:cNvPr>
          <p:cNvSpPr txBox="1"/>
          <p:nvPr/>
        </p:nvSpPr>
        <p:spPr>
          <a:xfrm>
            <a:off x="6916873" y="1988185"/>
            <a:ext cx="5175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By.XPATH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전 슬라이드에서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찾은 태그 주소 연결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그후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딕션네리를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만들어 반복되는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테이블 값들을 받아 리스트에 넣어서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 파일 생성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956CB-4CB4-41E7-BBC5-80509508DF42}"/>
              </a:ext>
            </a:extLst>
          </p:cNvPr>
          <p:cNvSpPr txBox="1"/>
          <p:nvPr/>
        </p:nvSpPr>
        <p:spPr>
          <a:xfrm>
            <a:off x="6916873" y="4685851"/>
            <a:ext cx="4903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/>
              <a:t>크롤링</a:t>
            </a:r>
            <a:r>
              <a:rPr lang="ko-KR" altLang="en-US" sz="1400" dirty="0"/>
              <a:t> 파이썬 파일 링크</a:t>
            </a:r>
            <a:endParaRPr lang="en-US" altLang="ko-KR" sz="1400" dirty="0"/>
          </a:p>
          <a:p>
            <a:pPr algn="ctr"/>
            <a:r>
              <a:rPr lang="ko-KR" altLang="en-US" sz="1400" dirty="0"/>
              <a:t>https://1drv.ms/u/s!AsE-YmQJUb7o1A70_xXBNLHNs54h</a:t>
            </a:r>
          </a:p>
        </p:txBody>
      </p:sp>
    </p:spTree>
    <p:extLst>
      <p:ext uri="{BB962C8B-B14F-4D97-AF65-F5344CB8AC3E}">
        <p14:creationId xmlns:p14="http://schemas.microsoft.com/office/powerpoint/2010/main" val="307174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66F8-7524-4D33-A255-6AB42F9213BA}"/>
              </a:ext>
            </a:extLst>
          </p:cNvPr>
          <p:cNvSpPr txBox="1"/>
          <p:nvPr/>
        </p:nvSpPr>
        <p:spPr>
          <a:xfrm>
            <a:off x="0" y="27059"/>
            <a:ext cx="9504727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Page Analysis</a:t>
            </a:r>
            <a:endParaRPr lang="ko-KR" altLang="ko-KR" sz="32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DF00B-70A7-42D5-94D3-D0AD1F43F448}"/>
              </a:ext>
            </a:extLst>
          </p:cNvPr>
          <p:cNvCxnSpPr>
            <a:cxnSpLocks/>
          </p:cNvCxnSpPr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31BAF8F-7E39-4904-A10F-D8A5CA2F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9" y="675412"/>
            <a:ext cx="2962688" cy="6182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B9E21-4C02-4ED3-BBCD-DEEB67EA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44" y="1110809"/>
            <a:ext cx="4263635" cy="70147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426EA1-0F66-4984-AB2B-AAC2E3AFA5C9}"/>
              </a:ext>
            </a:extLst>
          </p:cNvPr>
          <p:cNvCxnSpPr>
            <a:cxnSpLocks/>
          </p:cNvCxnSpPr>
          <p:nvPr/>
        </p:nvCxnSpPr>
        <p:spPr>
          <a:xfrm flipH="1">
            <a:off x="720560" y="1338943"/>
            <a:ext cx="2133984" cy="225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582EE0-3647-4997-849D-C55848B281F1}"/>
              </a:ext>
            </a:extLst>
          </p:cNvPr>
          <p:cNvCxnSpPr>
            <a:cxnSpLocks/>
          </p:cNvCxnSpPr>
          <p:nvPr/>
        </p:nvCxnSpPr>
        <p:spPr>
          <a:xfrm flipH="1">
            <a:off x="1200508" y="1461545"/>
            <a:ext cx="3785853" cy="2050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983293-40BD-45F6-9547-925273C66525}"/>
              </a:ext>
            </a:extLst>
          </p:cNvPr>
          <p:cNvCxnSpPr>
            <a:cxnSpLocks/>
          </p:cNvCxnSpPr>
          <p:nvPr/>
        </p:nvCxnSpPr>
        <p:spPr>
          <a:xfrm flipH="1">
            <a:off x="2559453" y="1789149"/>
            <a:ext cx="3678061" cy="55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C320D07-C271-43D2-84FF-5173095D5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1934883"/>
            <a:ext cx="5773840" cy="48261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C8BD4-9837-414B-8B6B-8CA93197A378}"/>
              </a:ext>
            </a:extLst>
          </p:cNvPr>
          <p:cNvSpPr txBox="1"/>
          <p:nvPr/>
        </p:nvSpPr>
        <p:spPr>
          <a:xfrm>
            <a:off x="8080602" y="996070"/>
            <a:ext cx="367806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https://www.clinicaltrials.gov/ct2/results/map?cond=Alzheimer+Disease&amp;term=&amp;cntry=&amp;state=&amp;city=&amp;dist=&amp;Search=Search</a:t>
            </a:r>
          </a:p>
        </p:txBody>
      </p:sp>
    </p:spTree>
    <p:extLst>
      <p:ext uri="{BB962C8B-B14F-4D97-AF65-F5344CB8AC3E}">
        <p14:creationId xmlns:p14="http://schemas.microsoft.com/office/powerpoint/2010/main" val="8537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451</Words>
  <Application>Microsoft Office PowerPoint</Application>
  <PresentationFormat>와이드스크린</PresentationFormat>
  <Paragraphs>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Clinicaltrials.gov 크롤링 결과 및 내용 정리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메디아이플러스 2주차 Clinicaltrials.gov 크롤링 결과 및 내용 정리 </dc:title>
  <dc:creator>Hajong Kim</dc:creator>
  <cp:lastModifiedBy>Hajong Kim</cp:lastModifiedBy>
  <cp:revision>1</cp:revision>
  <dcterms:created xsi:type="dcterms:W3CDTF">2022-04-28T12:26:29Z</dcterms:created>
  <dcterms:modified xsi:type="dcterms:W3CDTF">2022-05-06T06:11:38Z</dcterms:modified>
</cp:coreProperties>
</file>