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3B42A-3EBE-71A8-BB64-E68134B5A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D8E739-9210-7357-56C3-7A1116605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872C1-3246-9F0C-B842-88B9653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837D6-B188-1D39-91A2-941B84BB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26CF4-F86E-4217-EA02-95D319EB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8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64130-0041-FDBC-839D-80CA6D02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58531-833C-76A6-CF35-21A851A92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20D70-6404-FD78-0DC9-D1DF7385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8B033-371F-2E3E-3315-1D92AA78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D3B10-D08E-DF76-3747-F1F40775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6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625CF-F0DC-8901-C369-60CCD886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62FAB-51D4-AFE3-64AF-36D553BC1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50AAE-B3FF-1398-0BF0-FCAE9449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4F258-CDB5-AF38-DC16-C5F97E7C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F3ABD-7B4F-9C23-5493-CCDB24ED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3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A219A-550D-C0CD-ACC7-4D3C7EA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706C9-20CA-BFA3-012E-347F01DD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AA20E-6F9F-EA98-91FA-207C6B54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802B4-C7D7-5B2A-3D03-5B52CF92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426F9-EBC0-F7CC-1748-B8A0790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4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4EB42-0ABA-1C2B-FBC4-11698B99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56587-B25B-22FD-9028-24BBB865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C9D0-501B-2812-FDDE-7497CE00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E0BC1-C531-F5D9-561E-5555110D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416B3-8272-4FCD-2A22-64931BFE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1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203F4-3E0C-EB93-422B-7ED8CCBF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29033-3E49-9722-217E-B2E9DCBE4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7D2D5-9AA6-9893-00E6-46434A11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0F1DC-D6F0-9A0C-9FB1-AF82159C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C32F5-EC2F-139D-AC83-D299A057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02EB6-353E-DADE-D41D-918BA467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2BB0E-7D12-93D4-3569-E4D9B963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1DFFD-690E-4595-E996-0237460C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B67A1E-911C-4F2C-3C4C-FBBFB90D0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E02306-6120-CD8C-37F8-FB4975CA6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CCB73A-C881-622C-F124-3C6E26D4B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BD40F4-5C0C-4BDB-13A5-B3548E42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9E2156-E9FF-5201-C9A6-C64E3D80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A61255-580E-25AE-0EF5-2BAF426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0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DEB0-4ED8-D94C-3479-B32BF5B1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39B874-B617-A056-406F-75EC935E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099BC-861F-91C0-EFA7-B566FEA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6C4D87-C598-7292-7D84-DE13675C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5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C5DCC4-379B-90C3-8F23-F4A9D0CA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719F88-FB1F-1F8C-A027-48D9FDAD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22F64-6127-E420-946D-18760316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3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E8E7A-67E4-ED66-DD54-FC835A12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B67E9-F4BD-5642-2AE3-49083F9CE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74E52-28D9-95A8-8045-9BF57542B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0404D-C79E-83CD-9C77-247A0B4B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4374A-E76E-B9B5-F07A-DE04B82F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64C7B-7FCB-9319-EA29-D0C6FF0F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1A5C8-322F-6A34-BD07-1AD0F229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213664-AB6E-35DE-6316-7323BC63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C6C1F-0E11-72C9-10C4-FA11E36E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BDAF6-637D-1DC2-7E5E-8D0AB512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B2237-B6E6-6B0A-9062-54AFE731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BD289-DD55-FD03-62CD-CD4E20A4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3EA1D-252C-40AE-37D5-97AB1530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34079-8B2A-46E6-4B54-480AA041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9FDA6-ECBC-482A-0095-C7704FA83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33F0-3FD2-4054-A889-484B323FB8B3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96355-E7F0-B53E-BA9C-2DD1BAC5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B2E40-DC5D-56A6-86CF-07CF3A13B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4E30-F14E-4064-B1BA-FDBFB9F64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F4EA1B-2D22-963C-B9A1-C31BD96D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30" y="3247282"/>
            <a:ext cx="2257740" cy="8859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DB1FDE-0079-467A-3898-96B3C10F8848}"/>
              </a:ext>
            </a:extLst>
          </p:cNvPr>
          <p:cNvSpPr/>
          <p:nvPr/>
        </p:nvSpPr>
        <p:spPr>
          <a:xfrm>
            <a:off x="4582364" y="1696873"/>
            <a:ext cx="2144483" cy="744248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D559F2-C0CD-1126-9D5E-3535F8B2B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00" y="4624942"/>
            <a:ext cx="2257740" cy="8859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934C39-D9EA-98ED-E4B4-4B877DF69826}"/>
              </a:ext>
            </a:extLst>
          </p:cNvPr>
          <p:cNvSpPr/>
          <p:nvPr/>
        </p:nvSpPr>
        <p:spPr>
          <a:xfrm>
            <a:off x="4735475" y="1807386"/>
            <a:ext cx="1838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335AB-1F49-F4A7-E8DF-30140361E393}"/>
              </a:ext>
            </a:extLst>
          </p:cNvPr>
          <p:cNvSpPr/>
          <p:nvPr/>
        </p:nvSpPr>
        <p:spPr>
          <a:xfrm>
            <a:off x="7513151" y="1696872"/>
            <a:ext cx="2144484" cy="744249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59093-2BC7-F243-2F24-7CBCFD385262}"/>
              </a:ext>
            </a:extLst>
          </p:cNvPr>
          <p:cNvSpPr/>
          <p:nvPr/>
        </p:nvSpPr>
        <p:spPr>
          <a:xfrm>
            <a:off x="7666263" y="1807386"/>
            <a:ext cx="1838259" cy="52322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64271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물, 실외, 해양이(가) 표시된 사진&#10;&#10;자동 생성된 설명">
            <a:extLst>
              <a:ext uri="{FF2B5EF4-FFF2-40B4-BE49-F238E27FC236}">
                <a16:creationId xmlns:a16="http://schemas.microsoft.com/office/drawing/2014/main" id="{E88899ED-2B29-BDB7-8EF4-3F9316E30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25238E-DE52-B7CC-7565-927CDA42628F}"/>
              </a:ext>
            </a:extLst>
          </p:cNvPr>
          <p:cNvSpPr/>
          <p:nvPr/>
        </p:nvSpPr>
        <p:spPr>
          <a:xfrm>
            <a:off x="1107621" y="620486"/>
            <a:ext cx="9976757" cy="5617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Hello!!! Nice to Meet You all Playing the Game.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name is Hajong Kim, student in SKKU.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made this game using Java for my final project.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hope that you will enjoy playing the game.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more information about me check out this link!</a:t>
            </a:r>
          </a:p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4505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Hajong Kim</dc:creator>
  <cp:lastModifiedBy>Hajong Kim</cp:lastModifiedBy>
  <cp:revision>4</cp:revision>
  <dcterms:created xsi:type="dcterms:W3CDTF">2022-06-04T05:41:25Z</dcterms:created>
  <dcterms:modified xsi:type="dcterms:W3CDTF">2022-06-04T13:04:46Z</dcterms:modified>
</cp:coreProperties>
</file>