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61" r:id="rId2"/>
    <p:sldId id="263" r:id="rId3"/>
    <p:sldId id="264" r:id="rId4"/>
    <p:sldId id="269" r:id="rId5"/>
    <p:sldId id="296" r:id="rId6"/>
    <p:sldId id="293" r:id="rId7"/>
    <p:sldId id="294" r:id="rId8"/>
    <p:sldId id="299" r:id="rId9"/>
    <p:sldId id="302" r:id="rId10"/>
    <p:sldId id="291" r:id="rId11"/>
    <p:sldId id="273" r:id="rId12"/>
    <p:sldId id="301" r:id="rId13"/>
    <p:sldId id="303" r:id="rId14"/>
    <p:sldId id="290" r:id="rId15"/>
    <p:sldId id="304" r:id="rId16"/>
    <p:sldId id="292" r:id="rId17"/>
    <p:sldId id="272" r:id="rId18"/>
    <p:sldId id="279" r:id="rId19"/>
    <p:sldId id="289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80"/>
    <a:srgbClr val="E1D3B8"/>
    <a:srgbClr val="2CBEFD"/>
    <a:srgbClr val="9A2424"/>
    <a:srgbClr val="68DB13"/>
    <a:srgbClr val="FF9425"/>
    <a:srgbClr val="FF3399"/>
    <a:srgbClr val="16557F"/>
    <a:srgbClr val="0B83CF"/>
    <a:srgbClr val="29B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2" autoAdjust="0"/>
    <p:restoredTop sz="96318" autoAdjust="0"/>
  </p:normalViewPr>
  <p:slideViewPr>
    <p:cSldViewPr snapToGrid="0">
      <p:cViewPr varScale="1">
        <p:scale>
          <a:sx n="102" d="100"/>
          <a:sy n="102" d="100"/>
        </p:scale>
        <p:origin x="4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BFD8-3EFB-4662-A6C5-0617795C5F14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E4D13-0F77-4153-B279-5BD9F682C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74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338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777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09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089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608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910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E4D13-0F77-4153-B279-5BD9F682CDE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4658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166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643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970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688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066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186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922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201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20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67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:p15="http://schemas.microsoft.com/office/powerpoint/2012/main" xmlns="">
      <p:transition spd="slow" advClick="0" advTm="2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0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:p15="http://schemas.microsoft.com/office/powerpoint/2012/main" xmlns="">
      <p:transition spd="slow" advClick="0" advTm="2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28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:p15="http://schemas.microsoft.com/office/powerpoint/2012/main" xmlns="">
      <p:transition spd="slow" advClick="0" advTm="2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1750116" y="3715288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二级目录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3785626" y="3715288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二级目录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1750116" y="4351075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二级目录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3785626" y="4351075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二级目录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2403139" y="2479939"/>
            <a:ext cx="2519362" cy="5355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一级标题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2392820" y="3015470"/>
            <a:ext cx="2540000" cy="3139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YIJIBIAOTI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6103" y="1923346"/>
            <a:ext cx="3374726" cy="337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0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:p15="http://schemas.microsoft.com/office/powerpoint/2012/main" xmlns="">
      <p:transition spd="slow" advClick="0" advTm="2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</p:cTn>
                        </p:par>
                        <p:par>
                          <p:cTn id="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" presetID="9" presetClass="entr" presetSubtype="0" fill="hold" nodeType="afterEffect"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entr" presetSubtype="0" fill="hold" grpId="4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5" nodeType="with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3" nodeType="withEffect"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1" build="p"/>
      <p:bldP spid="15" grpId="2" build="p"/>
      <p:bldP spid="17" grpId="3" build="p"/>
      <p:bldP spid="19" grpId="4" build="p"/>
      <p:bldP spid="21" grpId="5" build="p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85522" y="51558"/>
            <a:ext cx="1620957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ctr">
              <a:lnSpc>
                <a:spcPct val="10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-1" y="128585"/>
            <a:ext cx="5285523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76B84F-0957-4FE4-8506-5011661E409F}"/>
              </a:ext>
            </a:extLst>
          </p:cNvPr>
          <p:cNvSpPr/>
          <p:nvPr userDrawn="1"/>
        </p:nvSpPr>
        <p:spPr>
          <a:xfrm>
            <a:off x="6907284" y="128585"/>
            <a:ext cx="5285523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16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:p15="http://schemas.microsoft.com/office/powerpoint/2012/main" xmlns="">
      <p:transition spd="slow" advClick="0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87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:p15="http://schemas.microsoft.com/office/powerpoint/2012/main" xmlns="">
      <p:transition spd="slow" advClick="0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60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:p15="http://schemas.microsoft.com/office/powerpoint/2012/main" xmlns="">
      <p:transition spd="slow" advClick="0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1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:p15="http://schemas.microsoft.com/office/powerpoint/2012/main" xmlns="">
      <p:transition spd="slow" advClick="0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14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:p15="http://schemas.microsoft.com/office/powerpoint/2012/main" xmlns="">
      <p:transition spd="slow" advClick="0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4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:p15="http://schemas.microsoft.com/office/powerpoint/2012/main" xmlns="">
      <p:transition spd="slow" advClick="0" advTm="2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45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:p15="http://schemas.microsoft.com/office/powerpoint/2012/main" xmlns="">
      <p:transition spd="slow" advClick="0" advTm="2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notesSlide" Target="../notesSlides/notesSlide10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10" Type="http://schemas.openxmlformats.org/officeDocument/2006/relationships/image" Target="../media/image28.png"/><Relationship Id="rId4" Type="http://schemas.openxmlformats.org/officeDocument/2006/relationships/tags" Target="../tags/tag18.xml"/><Relationship Id="rId9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24.xml"/><Relationship Id="rId7" Type="http://schemas.openxmlformats.org/officeDocument/2006/relationships/image" Target="../media/image3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5.xml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7480" y="104356"/>
            <a:ext cx="4837040" cy="6723254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1E9AB4F3-E437-4EDB-BD51-59E749273FA5}"/>
              </a:ext>
            </a:extLst>
          </p:cNvPr>
          <p:cNvGrpSpPr/>
          <p:nvPr/>
        </p:nvGrpSpPr>
        <p:grpSpPr>
          <a:xfrm>
            <a:off x="1002328" y="2665464"/>
            <a:ext cx="9944668" cy="1527072"/>
            <a:chOff x="1002328" y="2872407"/>
            <a:chExt cx="9944668" cy="1527072"/>
          </a:xfrm>
        </p:grpSpPr>
        <p:sp>
          <p:nvSpPr>
            <p:cNvPr id="12" name="文本框 11"/>
            <p:cNvSpPr txBox="1"/>
            <p:nvPr/>
          </p:nvSpPr>
          <p:spPr>
            <a:xfrm>
              <a:off x="1002328" y="2872407"/>
              <a:ext cx="99446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dirty="0">
                  <a:solidFill>
                    <a:schemeClr val="bg1"/>
                  </a:solidFill>
                  <a:cs typeface="+mn-ea"/>
                  <a:sym typeface="+mn-lt"/>
                </a:rPr>
                <a:t>大模型使用心得</a:t>
              </a: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729483" y="4399479"/>
              <a:ext cx="8547504" cy="0"/>
            </a:xfrm>
            <a:prstGeom prst="line">
              <a:avLst/>
            </a:prstGeom>
            <a:ln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90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xfrm>
            <a:off x="2158881" y="3161234"/>
            <a:ext cx="2519362" cy="535531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应用范围</a:t>
            </a:r>
          </a:p>
        </p:txBody>
      </p:sp>
    </p:spTree>
    <p:extLst>
      <p:ext uri="{BB962C8B-B14F-4D97-AF65-F5344CB8AC3E}">
        <p14:creationId xmlns:p14="http://schemas.microsoft.com/office/powerpoint/2010/main" val="313919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5523" y="51558"/>
            <a:ext cx="1620957" cy="523220"/>
          </a:xfrm>
        </p:spPr>
        <p:txBody>
          <a:bodyPr/>
          <a:lstStyle/>
          <a:p>
            <a:r>
              <a:rPr lang="zh-CN" altLang="en-US" dirty="0"/>
              <a:t>应用范围</a:t>
            </a:r>
          </a:p>
        </p:txBody>
      </p:sp>
      <p:sp>
        <p:nvSpPr>
          <p:cNvPr id="35" name="千图PPT彼岸天：ID 8661124库_任意多边形 31">
            <a:extLst>
              <a:ext uri="{FF2B5EF4-FFF2-40B4-BE49-F238E27FC236}">
                <a16:creationId xmlns:a16="http://schemas.microsoft.com/office/drawing/2014/main" id="{E8898AAA-B77E-42B1-A009-053D754A5CFF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4822262" y="2106842"/>
            <a:ext cx="2606584" cy="2594250"/>
          </a:xfrm>
          <a:custGeom>
            <a:avLst/>
            <a:gdLst>
              <a:gd name="T0" fmla="*/ 569 w 713"/>
              <a:gd name="T1" fmla="*/ 74 h 709"/>
              <a:gd name="T2" fmla="*/ 571 w 713"/>
              <a:gd name="T3" fmla="*/ 89 h 709"/>
              <a:gd name="T4" fmla="*/ 555 w 713"/>
              <a:gd name="T5" fmla="*/ 92 h 709"/>
              <a:gd name="T6" fmla="*/ 379 w 713"/>
              <a:gd name="T7" fmla="*/ 24 h 709"/>
              <a:gd name="T8" fmla="*/ 358 w 713"/>
              <a:gd name="T9" fmla="*/ 23 h 709"/>
              <a:gd name="T10" fmla="*/ 358 w 713"/>
              <a:gd name="T11" fmla="*/ 1 h 709"/>
              <a:gd name="T12" fmla="*/ 380 w 713"/>
              <a:gd name="T13" fmla="*/ 2 h 709"/>
              <a:gd name="T14" fmla="*/ 569 w 713"/>
              <a:gd name="T15" fmla="*/ 74 h 709"/>
              <a:gd name="T16" fmla="*/ 358 w 713"/>
              <a:gd name="T17" fmla="*/ 708 h 709"/>
              <a:gd name="T18" fmla="*/ 358 w 713"/>
              <a:gd name="T19" fmla="*/ 686 h 709"/>
              <a:gd name="T20" fmla="*/ 470 w 713"/>
              <a:gd name="T21" fmla="*/ 664 h 709"/>
              <a:gd name="T22" fmla="*/ 634 w 713"/>
              <a:gd name="T23" fmla="*/ 531 h 709"/>
              <a:gd name="T24" fmla="*/ 683 w 713"/>
              <a:gd name="T25" fmla="*/ 322 h 709"/>
              <a:gd name="T26" fmla="*/ 694 w 713"/>
              <a:gd name="T27" fmla="*/ 310 h 709"/>
              <a:gd name="T28" fmla="*/ 706 w 713"/>
              <a:gd name="T29" fmla="*/ 320 h 709"/>
              <a:gd name="T30" fmla="*/ 653 w 713"/>
              <a:gd name="T31" fmla="*/ 544 h 709"/>
              <a:gd name="T32" fmla="*/ 478 w 713"/>
              <a:gd name="T33" fmla="*/ 686 h 709"/>
              <a:gd name="T34" fmla="*/ 358 w 713"/>
              <a:gd name="T35" fmla="*/ 708 h 709"/>
              <a:gd name="T36" fmla="*/ 358 w 713"/>
              <a:gd name="T37" fmla="*/ 23 h 709"/>
              <a:gd name="T38" fmla="*/ 218 w 713"/>
              <a:gd name="T39" fmla="*/ 53 h 709"/>
              <a:gd name="T40" fmla="*/ 90 w 713"/>
              <a:gd name="T41" fmla="*/ 154 h 709"/>
              <a:gd name="T42" fmla="*/ 24 w 713"/>
              <a:gd name="T43" fmla="*/ 331 h 709"/>
              <a:gd name="T44" fmla="*/ 24 w 713"/>
              <a:gd name="T45" fmla="*/ 331 h 709"/>
              <a:gd name="T46" fmla="*/ 24 w 713"/>
              <a:gd name="T47" fmla="*/ 331 h 709"/>
              <a:gd name="T48" fmla="*/ 23 w 713"/>
              <a:gd name="T49" fmla="*/ 358 h 709"/>
              <a:gd name="T50" fmla="*/ 25 w 713"/>
              <a:gd name="T51" fmla="*/ 385 h 709"/>
              <a:gd name="T52" fmla="*/ 14 w 713"/>
              <a:gd name="T53" fmla="*/ 397 h 709"/>
              <a:gd name="T54" fmla="*/ 2 w 713"/>
              <a:gd name="T55" fmla="*/ 387 h 709"/>
              <a:gd name="T56" fmla="*/ 0 w 713"/>
              <a:gd name="T57" fmla="*/ 358 h 709"/>
              <a:gd name="T58" fmla="*/ 1 w 713"/>
              <a:gd name="T59" fmla="*/ 330 h 709"/>
              <a:gd name="T60" fmla="*/ 1 w 713"/>
              <a:gd name="T61" fmla="*/ 330 h 709"/>
              <a:gd name="T62" fmla="*/ 72 w 713"/>
              <a:gd name="T63" fmla="*/ 140 h 709"/>
              <a:gd name="T64" fmla="*/ 209 w 713"/>
              <a:gd name="T65" fmla="*/ 32 h 709"/>
              <a:gd name="T66" fmla="*/ 358 w 713"/>
              <a:gd name="T67" fmla="*/ 1 h 709"/>
              <a:gd name="T68" fmla="*/ 358 w 713"/>
              <a:gd name="T69" fmla="*/ 23 h 709"/>
              <a:gd name="T70" fmla="*/ 358 w 713"/>
              <a:gd name="T71" fmla="*/ 686 h 709"/>
              <a:gd name="T72" fmla="*/ 358 w 713"/>
              <a:gd name="T73" fmla="*/ 708 h 709"/>
              <a:gd name="T74" fmla="*/ 299 w 713"/>
              <a:gd name="T75" fmla="*/ 704 h 709"/>
              <a:gd name="T76" fmla="*/ 148 w 713"/>
              <a:gd name="T77" fmla="*/ 639 h 709"/>
              <a:gd name="T78" fmla="*/ 146 w 713"/>
              <a:gd name="T79" fmla="*/ 623 h 709"/>
              <a:gd name="T80" fmla="*/ 162 w 713"/>
              <a:gd name="T81" fmla="*/ 621 h 709"/>
              <a:gd name="T82" fmla="*/ 302 w 713"/>
              <a:gd name="T83" fmla="*/ 681 h 709"/>
              <a:gd name="T84" fmla="*/ 358 w 713"/>
              <a:gd name="T85" fmla="*/ 686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13" h="709">
                <a:moveTo>
                  <a:pt x="569" y="74"/>
                </a:moveTo>
                <a:cubicBezTo>
                  <a:pt x="574" y="77"/>
                  <a:pt x="575" y="84"/>
                  <a:pt x="571" y="89"/>
                </a:cubicBezTo>
                <a:cubicBezTo>
                  <a:pt x="567" y="94"/>
                  <a:pt x="560" y="95"/>
                  <a:pt x="555" y="92"/>
                </a:cubicBezTo>
                <a:cubicBezTo>
                  <a:pt x="501" y="50"/>
                  <a:pt x="440" y="29"/>
                  <a:pt x="379" y="24"/>
                </a:cubicBezTo>
                <a:cubicBezTo>
                  <a:pt x="372" y="24"/>
                  <a:pt x="365" y="24"/>
                  <a:pt x="358" y="23"/>
                </a:cubicBezTo>
                <a:cubicBezTo>
                  <a:pt x="358" y="1"/>
                  <a:pt x="358" y="1"/>
                  <a:pt x="358" y="1"/>
                </a:cubicBezTo>
                <a:cubicBezTo>
                  <a:pt x="366" y="1"/>
                  <a:pt x="373" y="1"/>
                  <a:pt x="380" y="2"/>
                </a:cubicBezTo>
                <a:cubicBezTo>
                  <a:pt x="445" y="6"/>
                  <a:pt x="511" y="29"/>
                  <a:pt x="569" y="74"/>
                </a:cubicBezTo>
                <a:close/>
                <a:moveTo>
                  <a:pt x="358" y="708"/>
                </a:moveTo>
                <a:cubicBezTo>
                  <a:pt x="358" y="686"/>
                  <a:pt x="358" y="686"/>
                  <a:pt x="358" y="686"/>
                </a:cubicBezTo>
                <a:cubicBezTo>
                  <a:pt x="395" y="685"/>
                  <a:pt x="432" y="678"/>
                  <a:pt x="470" y="664"/>
                </a:cubicBezTo>
                <a:cubicBezTo>
                  <a:pt x="542" y="637"/>
                  <a:pt x="598" y="590"/>
                  <a:pt x="634" y="531"/>
                </a:cubicBezTo>
                <a:cubicBezTo>
                  <a:pt x="673" y="469"/>
                  <a:pt x="690" y="395"/>
                  <a:pt x="683" y="322"/>
                </a:cubicBezTo>
                <a:cubicBezTo>
                  <a:pt x="683" y="316"/>
                  <a:pt x="687" y="311"/>
                  <a:pt x="694" y="310"/>
                </a:cubicBezTo>
                <a:cubicBezTo>
                  <a:pt x="700" y="310"/>
                  <a:pt x="705" y="314"/>
                  <a:pt x="706" y="320"/>
                </a:cubicBezTo>
                <a:cubicBezTo>
                  <a:pt x="713" y="398"/>
                  <a:pt x="695" y="477"/>
                  <a:pt x="653" y="544"/>
                </a:cubicBezTo>
                <a:cubicBezTo>
                  <a:pt x="614" y="606"/>
                  <a:pt x="555" y="657"/>
                  <a:pt x="478" y="686"/>
                </a:cubicBezTo>
                <a:cubicBezTo>
                  <a:pt x="438" y="701"/>
                  <a:pt x="398" y="708"/>
                  <a:pt x="358" y="708"/>
                </a:cubicBezTo>
                <a:close/>
                <a:moveTo>
                  <a:pt x="358" y="23"/>
                </a:moveTo>
                <a:cubicBezTo>
                  <a:pt x="310" y="23"/>
                  <a:pt x="262" y="34"/>
                  <a:pt x="218" y="53"/>
                </a:cubicBezTo>
                <a:cubicBezTo>
                  <a:pt x="168" y="76"/>
                  <a:pt x="124" y="110"/>
                  <a:pt x="90" y="154"/>
                </a:cubicBezTo>
                <a:cubicBezTo>
                  <a:pt x="53" y="203"/>
                  <a:pt x="29" y="263"/>
                  <a:pt x="24" y="331"/>
                </a:cubicBezTo>
                <a:cubicBezTo>
                  <a:pt x="24" y="331"/>
                  <a:pt x="24" y="331"/>
                  <a:pt x="24" y="331"/>
                </a:cubicBezTo>
                <a:cubicBezTo>
                  <a:pt x="24" y="331"/>
                  <a:pt x="24" y="331"/>
                  <a:pt x="24" y="331"/>
                </a:cubicBezTo>
                <a:cubicBezTo>
                  <a:pt x="23" y="340"/>
                  <a:pt x="23" y="349"/>
                  <a:pt x="23" y="358"/>
                </a:cubicBezTo>
                <a:cubicBezTo>
                  <a:pt x="23" y="367"/>
                  <a:pt x="24" y="376"/>
                  <a:pt x="25" y="385"/>
                </a:cubicBezTo>
                <a:cubicBezTo>
                  <a:pt x="25" y="391"/>
                  <a:pt x="20" y="396"/>
                  <a:pt x="14" y="397"/>
                </a:cubicBezTo>
                <a:cubicBezTo>
                  <a:pt x="8" y="398"/>
                  <a:pt x="2" y="393"/>
                  <a:pt x="2" y="387"/>
                </a:cubicBezTo>
                <a:cubicBezTo>
                  <a:pt x="1" y="377"/>
                  <a:pt x="1" y="368"/>
                  <a:pt x="0" y="358"/>
                </a:cubicBezTo>
                <a:cubicBezTo>
                  <a:pt x="0" y="349"/>
                  <a:pt x="1" y="339"/>
                  <a:pt x="1" y="330"/>
                </a:cubicBezTo>
                <a:cubicBezTo>
                  <a:pt x="1" y="330"/>
                  <a:pt x="1" y="330"/>
                  <a:pt x="1" y="330"/>
                </a:cubicBezTo>
                <a:cubicBezTo>
                  <a:pt x="6" y="256"/>
                  <a:pt x="32" y="192"/>
                  <a:pt x="72" y="140"/>
                </a:cubicBezTo>
                <a:cubicBezTo>
                  <a:pt x="108" y="93"/>
                  <a:pt x="156" y="56"/>
                  <a:pt x="209" y="32"/>
                </a:cubicBezTo>
                <a:cubicBezTo>
                  <a:pt x="256" y="11"/>
                  <a:pt x="307" y="0"/>
                  <a:pt x="358" y="1"/>
                </a:cubicBezTo>
                <a:cubicBezTo>
                  <a:pt x="358" y="23"/>
                  <a:pt x="358" y="23"/>
                  <a:pt x="358" y="23"/>
                </a:cubicBezTo>
                <a:close/>
                <a:moveTo>
                  <a:pt x="358" y="686"/>
                </a:moveTo>
                <a:cubicBezTo>
                  <a:pt x="358" y="708"/>
                  <a:pt x="358" y="708"/>
                  <a:pt x="358" y="708"/>
                </a:cubicBezTo>
                <a:cubicBezTo>
                  <a:pt x="338" y="709"/>
                  <a:pt x="318" y="707"/>
                  <a:pt x="299" y="704"/>
                </a:cubicBezTo>
                <a:cubicBezTo>
                  <a:pt x="237" y="694"/>
                  <a:pt x="195" y="676"/>
                  <a:pt x="148" y="639"/>
                </a:cubicBezTo>
                <a:cubicBezTo>
                  <a:pt x="143" y="635"/>
                  <a:pt x="142" y="627"/>
                  <a:pt x="146" y="623"/>
                </a:cubicBezTo>
                <a:cubicBezTo>
                  <a:pt x="150" y="618"/>
                  <a:pt x="157" y="617"/>
                  <a:pt x="162" y="621"/>
                </a:cubicBezTo>
                <a:cubicBezTo>
                  <a:pt x="206" y="656"/>
                  <a:pt x="245" y="672"/>
                  <a:pt x="302" y="681"/>
                </a:cubicBezTo>
                <a:cubicBezTo>
                  <a:pt x="321" y="684"/>
                  <a:pt x="339" y="686"/>
                  <a:pt x="358" y="686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千图PPT彼岸天：ID 8661124库_任意多边形 32">
            <a:extLst>
              <a:ext uri="{FF2B5EF4-FFF2-40B4-BE49-F238E27FC236}">
                <a16:creationId xmlns:a16="http://schemas.microsoft.com/office/drawing/2014/main" id="{50B15BB8-3B1C-4FBD-8EF7-419EFAC2055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548757" y="2797726"/>
            <a:ext cx="1153594" cy="932804"/>
          </a:xfrm>
          <a:custGeom>
            <a:avLst/>
            <a:gdLst>
              <a:gd name="connsiteX0" fmla="*/ 0 w 331788"/>
              <a:gd name="connsiteY0" fmla="*/ 255587 h 268287"/>
              <a:gd name="connsiteX1" fmla="*/ 331788 w 331788"/>
              <a:gd name="connsiteY1" fmla="*/ 255587 h 268287"/>
              <a:gd name="connsiteX2" fmla="*/ 331788 w 331788"/>
              <a:gd name="connsiteY2" fmla="*/ 268287 h 268287"/>
              <a:gd name="connsiteX3" fmla="*/ 0 w 331788"/>
              <a:gd name="connsiteY3" fmla="*/ 268287 h 268287"/>
              <a:gd name="connsiteX4" fmla="*/ 76201 w 331788"/>
              <a:gd name="connsiteY4" fmla="*/ 207962 h 268287"/>
              <a:gd name="connsiteX5" fmla="*/ 82551 w 331788"/>
              <a:gd name="connsiteY5" fmla="*/ 207962 h 268287"/>
              <a:gd name="connsiteX6" fmla="*/ 82551 w 331788"/>
              <a:gd name="connsiteY6" fmla="*/ 247650 h 268287"/>
              <a:gd name="connsiteX7" fmla="*/ 55563 w 331788"/>
              <a:gd name="connsiteY7" fmla="*/ 247650 h 268287"/>
              <a:gd name="connsiteX8" fmla="*/ 55563 w 331788"/>
              <a:gd name="connsiteY8" fmla="*/ 227012 h 268287"/>
              <a:gd name="connsiteX9" fmla="*/ 115888 w 331788"/>
              <a:gd name="connsiteY9" fmla="*/ 168275 h 268287"/>
              <a:gd name="connsiteX10" fmla="*/ 127168 w 331788"/>
              <a:gd name="connsiteY10" fmla="*/ 168275 h 268287"/>
              <a:gd name="connsiteX11" fmla="*/ 139701 w 331788"/>
              <a:gd name="connsiteY11" fmla="*/ 170835 h 268287"/>
              <a:gd name="connsiteX12" fmla="*/ 139701 w 331788"/>
              <a:gd name="connsiteY12" fmla="*/ 247650 h 268287"/>
              <a:gd name="connsiteX13" fmla="*/ 115888 w 331788"/>
              <a:gd name="connsiteY13" fmla="*/ 247650 h 268287"/>
              <a:gd name="connsiteX14" fmla="*/ 198438 w 331788"/>
              <a:gd name="connsiteY14" fmla="*/ 155575 h 268287"/>
              <a:gd name="connsiteX15" fmla="*/ 198438 w 331788"/>
              <a:gd name="connsiteY15" fmla="*/ 247650 h 268287"/>
              <a:gd name="connsiteX16" fmla="*/ 173038 w 331788"/>
              <a:gd name="connsiteY16" fmla="*/ 247650 h 268287"/>
              <a:gd name="connsiteX17" fmla="*/ 173038 w 331788"/>
              <a:gd name="connsiteY17" fmla="*/ 168363 h 268287"/>
              <a:gd name="connsiteX18" fmla="*/ 198438 w 331788"/>
              <a:gd name="connsiteY18" fmla="*/ 155575 h 268287"/>
              <a:gd name="connsiteX19" fmla="*/ 149226 w 331788"/>
              <a:gd name="connsiteY19" fmla="*/ 41376 h 268287"/>
              <a:gd name="connsiteX20" fmla="*/ 114947 w 331788"/>
              <a:gd name="connsiteY20" fmla="*/ 55968 h 268287"/>
              <a:gd name="connsiteX21" fmla="*/ 114947 w 331788"/>
              <a:gd name="connsiteY21" fmla="*/ 123418 h 268287"/>
              <a:gd name="connsiteX22" fmla="*/ 183504 w 331788"/>
              <a:gd name="connsiteY22" fmla="*/ 123418 h 268287"/>
              <a:gd name="connsiteX23" fmla="*/ 183504 w 331788"/>
              <a:gd name="connsiteY23" fmla="*/ 55968 h 268287"/>
              <a:gd name="connsiteX24" fmla="*/ 149226 w 331788"/>
              <a:gd name="connsiteY24" fmla="*/ 41376 h 268287"/>
              <a:gd name="connsiteX25" fmla="*/ 228600 w 331788"/>
              <a:gd name="connsiteY25" fmla="*/ 39687 h 268287"/>
              <a:gd name="connsiteX26" fmla="*/ 254000 w 331788"/>
              <a:gd name="connsiteY26" fmla="*/ 39687 h 268287"/>
              <a:gd name="connsiteX27" fmla="*/ 254000 w 331788"/>
              <a:gd name="connsiteY27" fmla="*/ 247650 h 268287"/>
              <a:gd name="connsiteX28" fmla="*/ 228600 w 331788"/>
              <a:gd name="connsiteY28" fmla="*/ 247650 h 268287"/>
              <a:gd name="connsiteX29" fmla="*/ 228600 w 331788"/>
              <a:gd name="connsiteY29" fmla="*/ 110730 h 268287"/>
              <a:gd name="connsiteX30" fmla="*/ 231140 w 331788"/>
              <a:gd name="connsiteY30" fmla="*/ 90063 h 268287"/>
              <a:gd name="connsiteX31" fmla="*/ 228600 w 331788"/>
              <a:gd name="connsiteY31" fmla="*/ 69396 h 268287"/>
              <a:gd name="connsiteX32" fmla="*/ 228600 w 331788"/>
              <a:gd name="connsiteY32" fmla="*/ 39687 h 268287"/>
              <a:gd name="connsiteX33" fmla="*/ 149707 w 331788"/>
              <a:gd name="connsiteY33" fmla="*/ 22312 h 268287"/>
              <a:gd name="connsiteX34" fmla="*/ 196764 w 331788"/>
              <a:gd name="connsiteY34" fmla="*/ 41623 h 268287"/>
              <a:gd name="connsiteX35" fmla="*/ 196764 w 331788"/>
              <a:gd name="connsiteY35" fmla="*/ 136893 h 268287"/>
              <a:gd name="connsiteX36" fmla="*/ 109096 w 331788"/>
              <a:gd name="connsiteY36" fmla="*/ 143330 h 268287"/>
              <a:gd name="connsiteX37" fmla="*/ 97492 w 331788"/>
              <a:gd name="connsiteY37" fmla="*/ 154917 h 268287"/>
              <a:gd name="connsiteX38" fmla="*/ 93625 w 331788"/>
              <a:gd name="connsiteY38" fmla="*/ 170366 h 268287"/>
              <a:gd name="connsiteX39" fmla="*/ 43344 w 331788"/>
              <a:gd name="connsiteY39" fmla="*/ 220576 h 268287"/>
              <a:gd name="connsiteX40" fmla="*/ 18848 w 331788"/>
              <a:gd name="connsiteY40" fmla="*/ 220576 h 268287"/>
              <a:gd name="connsiteX41" fmla="*/ 18848 w 331788"/>
              <a:gd name="connsiteY41" fmla="*/ 196115 h 268287"/>
              <a:gd name="connsiteX42" fmla="*/ 67840 w 331788"/>
              <a:gd name="connsiteY42" fmla="*/ 145905 h 268287"/>
              <a:gd name="connsiteX43" fmla="*/ 84600 w 331788"/>
              <a:gd name="connsiteY43" fmla="*/ 140755 h 268287"/>
              <a:gd name="connsiteX44" fmla="*/ 96203 w 331788"/>
              <a:gd name="connsiteY44" fmla="*/ 129168 h 268287"/>
              <a:gd name="connsiteX45" fmla="*/ 102649 w 331788"/>
              <a:gd name="connsiteY45" fmla="*/ 41623 h 268287"/>
              <a:gd name="connsiteX46" fmla="*/ 149707 w 331788"/>
              <a:gd name="connsiteY46" fmla="*/ 22312 h 268287"/>
              <a:gd name="connsiteX47" fmla="*/ 280988 w 331788"/>
              <a:gd name="connsiteY47" fmla="*/ 0 h 268287"/>
              <a:gd name="connsiteX48" fmla="*/ 306388 w 331788"/>
              <a:gd name="connsiteY48" fmla="*/ 0 h 268287"/>
              <a:gd name="connsiteX49" fmla="*/ 306388 w 331788"/>
              <a:gd name="connsiteY49" fmla="*/ 247650 h 268287"/>
              <a:gd name="connsiteX50" fmla="*/ 280988 w 331788"/>
              <a:gd name="connsiteY50" fmla="*/ 247650 h 26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31788" h="268287">
                <a:moveTo>
                  <a:pt x="0" y="255587"/>
                </a:moveTo>
                <a:lnTo>
                  <a:pt x="331788" y="255587"/>
                </a:lnTo>
                <a:lnTo>
                  <a:pt x="331788" y="268287"/>
                </a:lnTo>
                <a:lnTo>
                  <a:pt x="0" y="268287"/>
                </a:lnTo>
                <a:close/>
                <a:moveTo>
                  <a:pt x="76201" y="207962"/>
                </a:moveTo>
                <a:lnTo>
                  <a:pt x="82551" y="207962"/>
                </a:lnTo>
                <a:lnTo>
                  <a:pt x="82551" y="247650"/>
                </a:lnTo>
                <a:lnTo>
                  <a:pt x="55563" y="247650"/>
                </a:lnTo>
                <a:lnTo>
                  <a:pt x="55563" y="227012"/>
                </a:lnTo>
                <a:close/>
                <a:moveTo>
                  <a:pt x="115888" y="168275"/>
                </a:moveTo>
                <a:cubicBezTo>
                  <a:pt x="115888" y="168275"/>
                  <a:pt x="115888" y="168275"/>
                  <a:pt x="127168" y="168275"/>
                </a:cubicBezTo>
                <a:cubicBezTo>
                  <a:pt x="130928" y="169555"/>
                  <a:pt x="135941" y="170835"/>
                  <a:pt x="139701" y="170835"/>
                </a:cubicBezTo>
                <a:cubicBezTo>
                  <a:pt x="139701" y="170835"/>
                  <a:pt x="139701" y="170835"/>
                  <a:pt x="139701" y="247650"/>
                </a:cubicBezTo>
                <a:cubicBezTo>
                  <a:pt x="139701" y="247650"/>
                  <a:pt x="139701" y="247650"/>
                  <a:pt x="115888" y="247650"/>
                </a:cubicBezTo>
                <a:close/>
                <a:moveTo>
                  <a:pt x="198438" y="155575"/>
                </a:moveTo>
                <a:cubicBezTo>
                  <a:pt x="198438" y="155575"/>
                  <a:pt x="198438" y="155575"/>
                  <a:pt x="198438" y="247650"/>
                </a:cubicBezTo>
                <a:cubicBezTo>
                  <a:pt x="198438" y="247650"/>
                  <a:pt x="198438" y="247650"/>
                  <a:pt x="173038" y="247650"/>
                </a:cubicBezTo>
                <a:lnTo>
                  <a:pt x="173038" y="168363"/>
                </a:lnTo>
                <a:cubicBezTo>
                  <a:pt x="181928" y="165805"/>
                  <a:pt x="190818" y="161969"/>
                  <a:pt x="198438" y="155575"/>
                </a:cubicBezTo>
                <a:close/>
                <a:moveTo>
                  <a:pt x="149226" y="41376"/>
                </a:moveTo>
                <a:cubicBezTo>
                  <a:pt x="136937" y="41376"/>
                  <a:pt x="124649" y="46240"/>
                  <a:pt x="114947" y="55968"/>
                </a:cubicBezTo>
                <a:cubicBezTo>
                  <a:pt x="96838" y="74128"/>
                  <a:pt x="96838" y="105259"/>
                  <a:pt x="114947" y="123418"/>
                </a:cubicBezTo>
                <a:cubicBezTo>
                  <a:pt x="134350" y="142875"/>
                  <a:pt x="164101" y="142875"/>
                  <a:pt x="183504" y="123418"/>
                </a:cubicBezTo>
                <a:cubicBezTo>
                  <a:pt x="201613" y="105259"/>
                  <a:pt x="201613" y="74128"/>
                  <a:pt x="183504" y="55968"/>
                </a:cubicBezTo>
                <a:cubicBezTo>
                  <a:pt x="173803" y="46240"/>
                  <a:pt x="161514" y="41376"/>
                  <a:pt x="149226" y="41376"/>
                </a:cubicBezTo>
                <a:close/>
                <a:moveTo>
                  <a:pt x="228600" y="39687"/>
                </a:moveTo>
                <a:cubicBezTo>
                  <a:pt x="228600" y="39687"/>
                  <a:pt x="228600" y="39687"/>
                  <a:pt x="254000" y="39687"/>
                </a:cubicBezTo>
                <a:lnTo>
                  <a:pt x="254000" y="247650"/>
                </a:lnTo>
                <a:cubicBezTo>
                  <a:pt x="254000" y="247650"/>
                  <a:pt x="254000" y="247650"/>
                  <a:pt x="228600" y="247650"/>
                </a:cubicBezTo>
                <a:cubicBezTo>
                  <a:pt x="228600" y="247650"/>
                  <a:pt x="228600" y="247650"/>
                  <a:pt x="228600" y="110730"/>
                </a:cubicBezTo>
                <a:cubicBezTo>
                  <a:pt x="231140" y="104272"/>
                  <a:pt x="231140" y="96521"/>
                  <a:pt x="231140" y="90063"/>
                </a:cubicBezTo>
                <a:cubicBezTo>
                  <a:pt x="231140" y="83604"/>
                  <a:pt x="231140" y="75854"/>
                  <a:pt x="228600" y="69396"/>
                </a:cubicBezTo>
                <a:cubicBezTo>
                  <a:pt x="228600" y="69396"/>
                  <a:pt x="228600" y="69396"/>
                  <a:pt x="228600" y="39687"/>
                </a:cubicBezTo>
                <a:close/>
                <a:moveTo>
                  <a:pt x="149707" y="22312"/>
                </a:moveTo>
                <a:cubicBezTo>
                  <a:pt x="166789" y="22312"/>
                  <a:pt x="183872" y="28749"/>
                  <a:pt x="196764" y="41623"/>
                </a:cubicBezTo>
                <a:cubicBezTo>
                  <a:pt x="223838" y="68659"/>
                  <a:pt x="223838" y="111144"/>
                  <a:pt x="196764" y="136893"/>
                </a:cubicBezTo>
                <a:cubicBezTo>
                  <a:pt x="173558" y="161354"/>
                  <a:pt x="136170" y="162641"/>
                  <a:pt x="109096" y="143330"/>
                </a:cubicBezTo>
                <a:cubicBezTo>
                  <a:pt x="109096" y="143330"/>
                  <a:pt x="109096" y="143330"/>
                  <a:pt x="97492" y="154917"/>
                </a:cubicBezTo>
                <a:cubicBezTo>
                  <a:pt x="98782" y="160067"/>
                  <a:pt x="97492" y="166504"/>
                  <a:pt x="93625" y="170366"/>
                </a:cubicBezTo>
                <a:cubicBezTo>
                  <a:pt x="93625" y="170366"/>
                  <a:pt x="93625" y="170366"/>
                  <a:pt x="43344" y="220576"/>
                </a:cubicBezTo>
                <a:cubicBezTo>
                  <a:pt x="35608" y="227013"/>
                  <a:pt x="25295" y="227013"/>
                  <a:pt x="18848" y="220576"/>
                </a:cubicBezTo>
                <a:cubicBezTo>
                  <a:pt x="11113" y="214139"/>
                  <a:pt x="11113" y="202552"/>
                  <a:pt x="18848" y="196115"/>
                </a:cubicBezTo>
                <a:cubicBezTo>
                  <a:pt x="18848" y="196115"/>
                  <a:pt x="18848" y="196115"/>
                  <a:pt x="67840" y="145905"/>
                </a:cubicBezTo>
                <a:cubicBezTo>
                  <a:pt x="72997" y="142043"/>
                  <a:pt x="78154" y="140755"/>
                  <a:pt x="84600" y="140755"/>
                </a:cubicBezTo>
                <a:cubicBezTo>
                  <a:pt x="84600" y="140755"/>
                  <a:pt x="84600" y="140755"/>
                  <a:pt x="96203" y="129168"/>
                </a:cubicBezTo>
                <a:cubicBezTo>
                  <a:pt x="75575" y="103420"/>
                  <a:pt x="78154" y="66084"/>
                  <a:pt x="102649" y="41623"/>
                </a:cubicBezTo>
                <a:cubicBezTo>
                  <a:pt x="115542" y="28749"/>
                  <a:pt x="132624" y="22312"/>
                  <a:pt x="149707" y="22312"/>
                </a:cubicBezTo>
                <a:close/>
                <a:moveTo>
                  <a:pt x="280988" y="0"/>
                </a:moveTo>
                <a:lnTo>
                  <a:pt x="306388" y="0"/>
                </a:lnTo>
                <a:lnTo>
                  <a:pt x="306388" y="247650"/>
                </a:lnTo>
                <a:lnTo>
                  <a:pt x="280988" y="24765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8" name="千图PPT彼岸天：ID 8661124库_椭圆 34">
            <a:extLst>
              <a:ext uri="{FF2B5EF4-FFF2-40B4-BE49-F238E27FC236}">
                <a16:creationId xmlns:a16="http://schemas.microsoft.com/office/drawing/2014/main" id="{D1A86A7B-B1E5-4B7B-8A66-266B893D347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832105" y="2431783"/>
            <a:ext cx="731886" cy="7318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9" name="千图PPT彼岸天：ID 8661124库_椭圆 35">
            <a:extLst>
              <a:ext uri="{FF2B5EF4-FFF2-40B4-BE49-F238E27FC236}">
                <a16:creationId xmlns:a16="http://schemas.microsoft.com/office/drawing/2014/main" id="{D0945D92-E9F2-4C81-8438-CDF966E8ACC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628009" y="3677032"/>
            <a:ext cx="731886" cy="7318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1" name="千图PPT彼岸天：ID 8661124库_任意多边形 37">
            <a:extLst>
              <a:ext uri="{FF2B5EF4-FFF2-40B4-BE49-F238E27FC236}">
                <a16:creationId xmlns:a16="http://schemas.microsoft.com/office/drawing/2014/main" id="{6E3EEE96-E9A7-426A-B949-D13B0CE3917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795116" y="3897093"/>
            <a:ext cx="400739" cy="297261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42" name="千图PPT彼岸天：ID 8661124库_组合 22">
            <a:extLst>
              <a:ext uri="{FF2B5EF4-FFF2-40B4-BE49-F238E27FC236}">
                <a16:creationId xmlns:a16="http://schemas.microsoft.com/office/drawing/2014/main" id="{C978DFB1-C98C-4A9D-9E6F-730CA4181B79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91444" y="2048993"/>
            <a:ext cx="2449051" cy="723852"/>
            <a:chOff x="719666" y="2048993"/>
            <a:chExt cx="3288101" cy="723852"/>
          </a:xfrm>
        </p:grpSpPr>
        <p:sp>
          <p:nvSpPr>
            <p:cNvPr id="43" name="文本框 78">
              <a:extLst>
                <a:ext uri="{FF2B5EF4-FFF2-40B4-BE49-F238E27FC236}">
                  <a16:creationId xmlns:a16="http://schemas.microsoft.com/office/drawing/2014/main" id="{E8A6D2D3-FF98-46D3-BCB8-11AD919200D5}"/>
                </a:ext>
              </a:extLst>
            </p:cNvPr>
            <p:cNvSpPr txBox="1"/>
            <p:nvPr/>
          </p:nvSpPr>
          <p:spPr>
            <a:xfrm>
              <a:off x="719666" y="2295214"/>
              <a:ext cx="3288101" cy="477631"/>
            </a:xfrm>
            <a:prstGeom prst="rect">
              <a:avLst/>
            </a:prstGeom>
            <a:noFill/>
          </p:spPr>
          <p:txBody>
            <a:bodyPr wrap="square" lIns="72000" tIns="0" rIns="72000" bIns="0">
              <a:norm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/>
                <a:t>根据给定的要求生成指定条目的道路信息、景区信息</a:t>
              </a:r>
              <a:r>
                <a:rPr lang="en-US" altLang="zh-CN" sz="1100" dirty="0"/>
                <a:t>/</a:t>
              </a:r>
              <a:r>
                <a:rPr lang="zh-CN" altLang="en-US" sz="1100" dirty="0"/>
                <a:t>图片</a:t>
              </a:r>
              <a:r>
                <a:rPr lang="en-US" altLang="zh-CN" sz="1100" dirty="0"/>
                <a:t>(</a:t>
              </a:r>
              <a:r>
                <a:rPr lang="zh-CN" altLang="en-US" sz="1100" dirty="0"/>
                <a:t>美化界面</a:t>
              </a:r>
              <a:r>
                <a:rPr lang="en-US" altLang="zh-CN" sz="1100" dirty="0"/>
                <a:t>)</a:t>
              </a:r>
              <a:r>
                <a:rPr lang="zh-CN" altLang="en-US" sz="1100" dirty="0"/>
                <a:t>；</a:t>
              </a:r>
            </a:p>
            <a:p>
              <a:pPr defTabSz="914378">
                <a:spcBef>
                  <a:spcPct val="0"/>
                </a:spcBef>
                <a:defRPr/>
              </a:pPr>
              <a:endParaRPr lang="zh-CN" altLang="en-US" sz="1100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A571A78-9D7D-46B8-9896-6EC8CB769781}"/>
                </a:ext>
              </a:extLst>
            </p:cNvPr>
            <p:cNvSpPr/>
            <p:nvPr/>
          </p:nvSpPr>
          <p:spPr>
            <a:xfrm>
              <a:off x="719666" y="2048993"/>
              <a:ext cx="3288101" cy="246221"/>
            </a:xfrm>
            <a:prstGeom prst="rect">
              <a:avLst/>
            </a:prstGeom>
          </p:spPr>
          <p:txBody>
            <a:bodyPr wrap="square" lIns="72000" tIns="0" rIns="72000" bIns="0">
              <a:normAutofit fontScale="92500"/>
            </a:bodyPr>
            <a:lstStyle/>
            <a:p>
              <a:pPr lvl="0" algn="r" defTabSz="914378">
                <a:spcBef>
                  <a:spcPct val="0"/>
                </a:spcBef>
                <a:defRPr/>
              </a:pPr>
              <a:r>
                <a:rPr lang="zh-CN" altLang="en-US" sz="1600" b="1" dirty="0">
                  <a:solidFill>
                    <a:schemeClr val="accent3"/>
                  </a:solidFill>
                </a:rPr>
                <a:t>生成数据</a:t>
              </a:r>
              <a:r>
                <a:rPr lang="en-US" altLang="zh-CN" sz="1600" b="1" dirty="0">
                  <a:solidFill>
                    <a:schemeClr val="accent3"/>
                  </a:solidFill>
                </a:rPr>
                <a:t>/</a:t>
              </a:r>
              <a:r>
                <a:rPr lang="zh-CN" altLang="en-US" sz="1600" b="1" dirty="0">
                  <a:solidFill>
                    <a:schemeClr val="accent3"/>
                  </a:solidFill>
                </a:rPr>
                <a:t>图片、编写文档</a:t>
              </a:r>
            </a:p>
          </p:txBody>
        </p:sp>
      </p:grpSp>
      <p:grpSp>
        <p:nvGrpSpPr>
          <p:cNvPr id="45" name="千图PPT彼岸天：ID 8661124库_组合 23">
            <a:extLst>
              <a:ext uri="{FF2B5EF4-FFF2-40B4-BE49-F238E27FC236}">
                <a16:creationId xmlns:a16="http://schemas.microsoft.com/office/drawing/2014/main" id="{EC66CF85-57DE-49F5-8003-C86B5B9065F5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91444" y="4525196"/>
            <a:ext cx="2449051" cy="723852"/>
            <a:chOff x="719666" y="2048993"/>
            <a:chExt cx="3288101" cy="723852"/>
          </a:xfrm>
        </p:grpSpPr>
        <p:sp>
          <p:nvSpPr>
            <p:cNvPr id="46" name="文本框 76">
              <a:extLst>
                <a:ext uri="{FF2B5EF4-FFF2-40B4-BE49-F238E27FC236}">
                  <a16:creationId xmlns:a16="http://schemas.microsoft.com/office/drawing/2014/main" id="{60314A5C-0050-41FD-A885-E97771709DB5}"/>
                </a:ext>
              </a:extLst>
            </p:cNvPr>
            <p:cNvSpPr txBox="1"/>
            <p:nvPr/>
          </p:nvSpPr>
          <p:spPr>
            <a:xfrm>
              <a:off x="719666" y="2295214"/>
              <a:ext cx="3288101" cy="477631"/>
            </a:xfrm>
            <a:prstGeom prst="rect">
              <a:avLst/>
            </a:prstGeom>
            <a:noFill/>
          </p:spPr>
          <p:txBody>
            <a:bodyPr wrap="square" lIns="72000" tIns="0" rIns="72000" bIns="0">
              <a:no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>
                  <a:latin typeface="+mn-ea"/>
                </a:rPr>
                <a:t>选择何种数据结构？</a:t>
              </a:r>
              <a:r>
                <a:rPr lang="en-US" altLang="zh-CN" sz="1100" dirty="0">
                  <a:latin typeface="+mn-ea"/>
                </a:rPr>
                <a:t>C++</a:t>
              </a:r>
              <a:r>
                <a:rPr lang="zh-CN" altLang="en-US" sz="1100" dirty="0">
                  <a:latin typeface="+mn-ea"/>
                </a:rPr>
                <a:t>与</a:t>
              </a:r>
              <a:r>
                <a:rPr lang="en-US" altLang="zh-CN" sz="1100" dirty="0">
                  <a:latin typeface="+mn-ea"/>
                </a:rPr>
                <a:t>qt</a:t>
              </a:r>
              <a:r>
                <a:rPr lang="zh-CN" altLang="en-US" sz="1100" dirty="0">
                  <a:latin typeface="+mn-ea"/>
                </a:rPr>
                <a:t>数据类型的转换？</a:t>
              </a:r>
              <a:r>
                <a:rPr lang="en-US" altLang="zh-CN" sz="1100" dirty="0">
                  <a:latin typeface="+mn-ea"/>
                </a:rPr>
                <a:t>Qt</a:t>
              </a:r>
              <a:r>
                <a:rPr lang="zh-CN" altLang="en-US" sz="1100" dirty="0">
                  <a:latin typeface="+mn-ea"/>
                </a:rPr>
                <a:t>中若想实现某种功能需要用哪个组件？</a:t>
              </a:r>
              <a:r>
                <a:rPr lang="en-US" altLang="zh-CN" sz="1100" dirty="0" err="1">
                  <a:latin typeface="+mn-ea"/>
                </a:rPr>
                <a:t>sql</a:t>
              </a:r>
              <a:r>
                <a:rPr lang="zh-CN" altLang="en-US" sz="1100" dirty="0">
                  <a:latin typeface="+mn-ea"/>
                </a:rPr>
                <a:t>查询语句</a:t>
              </a:r>
              <a:r>
                <a:rPr lang="en-US" altLang="zh-CN" sz="1100" dirty="0">
                  <a:latin typeface="+mn-ea"/>
                </a:rPr>
                <a:t>/</a:t>
              </a:r>
              <a:r>
                <a:rPr lang="zh-CN" altLang="en-US" sz="1100" dirty="0">
                  <a:latin typeface="+mn-ea"/>
                </a:rPr>
                <a:t>正则表达式编写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C7DB792-0C51-4325-877A-80AD9C8C98E2}"/>
                </a:ext>
              </a:extLst>
            </p:cNvPr>
            <p:cNvSpPr/>
            <p:nvPr/>
          </p:nvSpPr>
          <p:spPr>
            <a:xfrm>
              <a:off x="719666" y="2048993"/>
              <a:ext cx="3288101" cy="246221"/>
            </a:xfrm>
            <a:prstGeom prst="rect">
              <a:avLst/>
            </a:prstGeom>
          </p:spPr>
          <p:txBody>
            <a:bodyPr wrap="square" lIns="72000" tIns="0" rIns="72000" bIns="0">
              <a:normAutofit/>
            </a:bodyPr>
            <a:lstStyle/>
            <a:p>
              <a:pPr lvl="0" algn="r" defTabSz="914378">
                <a:spcBef>
                  <a:spcPct val="0"/>
                </a:spcBef>
                <a:defRPr/>
              </a:pPr>
              <a:r>
                <a:rPr lang="zh-CN" altLang="en-US" sz="1600" b="1" dirty="0">
                  <a:solidFill>
                    <a:schemeClr val="accent3"/>
                  </a:solidFill>
                </a:rPr>
                <a:t>编程中的小问题</a:t>
              </a:r>
            </a:p>
          </p:txBody>
        </p:sp>
      </p:grpSp>
      <p:grpSp>
        <p:nvGrpSpPr>
          <p:cNvPr id="48" name="千图PPT彼岸天：ID 8661124库_组合 24">
            <a:extLst>
              <a:ext uri="{FF2B5EF4-FFF2-40B4-BE49-F238E27FC236}">
                <a16:creationId xmlns:a16="http://schemas.microsoft.com/office/drawing/2014/main" id="{6224FF18-1B35-4532-BDD6-F56E7EFDF18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82252" y="3287095"/>
            <a:ext cx="3058243" cy="723852"/>
            <a:chOff x="719666" y="2048993"/>
            <a:chExt cx="3288101" cy="723852"/>
          </a:xfrm>
        </p:grpSpPr>
        <p:sp>
          <p:nvSpPr>
            <p:cNvPr id="49" name="文本框 74">
              <a:extLst>
                <a:ext uri="{FF2B5EF4-FFF2-40B4-BE49-F238E27FC236}">
                  <a16:creationId xmlns:a16="http://schemas.microsoft.com/office/drawing/2014/main" id="{D9177437-08B9-4177-A99D-39F5976B73A4}"/>
                </a:ext>
              </a:extLst>
            </p:cNvPr>
            <p:cNvSpPr txBox="1"/>
            <p:nvPr/>
          </p:nvSpPr>
          <p:spPr>
            <a:xfrm>
              <a:off x="719666" y="2295214"/>
              <a:ext cx="3288101" cy="477631"/>
            </a:xfrm>
            <a:prstGeom prst="rect">
              <a:avLst/>
            </a:prstGeom>
            <a:noFill/>
          </p:spPr>
          <p:txBody>
            <a:bodyPr wrap="square" lIns="72000" tIns="0" rIns="72000" bIns="0">
              <a:no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/>
                <a:t>根据复杂度、数据总量、参数</a:t>
              </a:r>
              <a:r>
                <a:rPr lang="en-US" altLang="zh-CN" sz="1100" dirty="0"/>
                <a:t>&amp;</a:t>
              </a:r>
              <a:r>
                <a:rPr lang="zh-CN" altLang="en-US" sz="1100" dirty="0"/>
                <a:t>返回值类型等条件选择最佳算法，并给出具体函数的实现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2312E1F-5641-4B87-94E2-B524038953FB}"/>
                </a:ext>
              </a:extLst>
            </p:cNvPr>
            <p:cNvSpPr/>
            <p:nvPr/>
          </p:nvSpPr>
          <p:spPr>
            <a:xfrm>
              <a:off x="719666" y="2048993"/>
              <a:ext cx="3288101" cy="246221"/>
            </a:xfrm>
            <a:prstGeom prst="rect">
              <a:avLst/>
            </a:prstGeom>
          </p:spPr>
          <p:txBody>
            <a:bodyPr wrap="square" lIns="72000" tIns="0" rIns="72000" bIns="0">
              <a:noAutofit/>
            </a:bodyPr>
            <a:lstStyle/>
            <a:p>
              <a:pPr lvl="0" algn="r" defTabSz="914378">
                <a:spcBef>
                  <a:spcPct val="0"/>
                </a:spcBef>
                <a:defRPr/>
              </a:pPr>
              <a:r>
                <a:rPr lang="zh-CN" altLang="en-US" sz="1600" b="1" dirty="0">
                  <a:solidFill>
                    <a:schemeClr val="accent3"/>
                  </a:solidFill>
                </a:rPr>
                <a:t>选择合适的算法并编写重点函数</a:t>
              </a:r>
            </a:p>
          </p:txBody>
        </p:sp>
      </p:grpSp>
      <p:grpSp>
        <p:nvGrpSpPr>
          <p:cNvPr id="51" name="千图PPT彼岸天：ID 8661124库_组合 13">
            <a:extLst>
              <a:ext uri="{FF2B5EF4-FFF2-40B4-BE49-F238E27FC236}">
                <a16:creationId xmlns:a16="http://schemas.microsoft.com/office/drawing/2014/main" id="{60BA9246-8C86-4AD6-890E-C00528334C9A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8651507" y="2048993"/>
            <a:ext cx="2449050" cy="723852"/>
            <a:chOff x="719666" y="2048993"/>
            <a:chExt cx="3288101" cy="723852"/>
          </a:xfrm>
        </p:grpSpPr>
        <p:sp>
          <p:nvSpPr>
            <p:cNvPr id="52" name="文本框 88">
              <a:extLst>
                <a:ext uri="{FF2B5EF4-FFF2-40B4-BE49-F238E27FC236}">
                  <a16:creationId xmlns:a16="http://schemas.microsoft.com/office/drawing/2014/main" id="{20C9CAE3-D64B-4171-831D-8EDF3DE612B2}"/>
                </a:ext>
              </a:extLst>
            </p:cNvPr>
            <p:cNvSpPr txBox="1"/>
            <p:nvPr/>
          </p:nvSpPr>
          <p:spPr>
            <a:xfrm>
              <a:off x="719666" y="2295214"/>
              <a:ext cx="3288101" cy="477631"/>
            </a:xfrm>
            <a:prstGeom prst="rect">
              <a:avLst/>
            </a:prstGeom>
            <a:noFill/>
          </p:spPr>
          <p:txBody>
            <a:bodyPr wrap="square" lIns="72000" tIns="0" rIns="72000" bIns="0">
              <a:norm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/>
                <a:t>还是参考网上教程更好些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53457DB-9879-4DE9-9C66-0D498733C676}"/>
                </a:ext>
              </a:extLst>
            </p:cNvPr>
            <p:cNvSpPr/>
            <p:nvPr/>
          </p:nvSpPr>
          <p:spPr>
            <a:xfrm>
              <a:off x="719666" y="2048993"/>
              <a:ext cx="3288101" cy="246221"/>
            </a:xfrm>
            <a:prstGeom prst="rect">
              <a:avLst/>
            </a:prstGeom>
          </p:spPr>
          <p:txBody>
            <a:bodyPr wrap="square" lIns="72000" tIns="0" rIns="72000" bIns="0">
              <a:norm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b="1" dirty="0">
                  <a:solidFill>
                    <a:schemeClr val="accent1"/>
                  </a:solidFill>
                </a:rPr>
                <a:t>环境配置</a:t>
              </a:r>
            </a:p>
          </p:txBody>
        </p:sp>
      </p:grpSp>
      <p:grpSp>
        <p:nvGrpSpPr>
          <p:cNvPr id="54" name="千图PPT彼岸天：ID 8661124库_组合 14">
            <a:extLst>
              <a:ext uri="{FF2B5EF4-FFF2-40B4-BE49-F238E27FC236}">
                <a16:creationId xmlns:a16="http://schemas.microsoft.com/office/drawing/2014/main" id="{301E1AA2-669F-46D5-8C36-E31630AFAE1C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8651507" y="4525196"/>
            <a:ext cx="2449050" cy="723852"/>
            <a:chOff x="719666" y="2048993"/>
            <a:chExt cx="3288101" cy="723852"/>
          </a:xfrm>
        </p:grpSpPr>
        <p:sp>
          <p:nvSpPr>
            <p:cNvPr id="55" name="文本框 86">
              <a:extLst>
                <a:ext uri="{FF2B5EF4-FFF2-40B4-BE49-F238E27FC236}">
                  <a16:creationId xmlns:a16="http://schemas.microsoft.com/office/drawing/2014/main" id="{4E85504C-1CD7-4D04-A901-CD807277D665}"/>
                </a:ext>
              </a:extLst>
            </p:cNvPr>
            <p:cNvSpPr txBox="1"/>
            <p:nvPr/>
          </p:nvSpPr>
          <p:spPr>
            <a:xfrm>
              <a:off x="719666" y="2295214"/>
              <a:ext cx="3288101" cy="477631"/>
            </a:xfrm>
            <a:prstGeom prst="rect">
              <a:avLst/>
            </a:prstGeom>
            <a:noFill/>
          </p:spPr>
          <p:txBody>
            <a:bodyPr wrap="square" lIns="72000" tIns="0" rIns="72000" bIns="0">
              <a:norm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/>
                <a:t>页面跳转、模块划分、图形化界面设计（后期美化可以交给大模型）</a:t>
              </a:r>
            </a:p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endParaRPr lang="zh-CN" altLang="en-US" sz="1100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F2243A8-E0DC-4090-8B8E-DF55C1151F3E}"/>
                </a:ext>
              </a:extLst>
            </p:cNvPr>
            <p:cNvSpPr/>
            <p:nvPr/>
          </p:nvSpPr>
          <p:spPr>
            <a:xfrm>
              <a:off x="719666" y="2048993"/>
              <a:ext cx="3288101" cy="246221"/>
            </a:xfrm>
            <a:prstGeom prst="rect">
              <a:avLst/>
            </a:prstGeom>
          </p:spPr>
          <p:txBody>
            <a:bodyPr wrap="square" lIns="72000" tIns="0" rIns="72000" bIns="0">
              <a:norm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b="1" dirty="0">
                  <a:solidFill>
                    <a:schemeClr val="accent1"/>
                  </a:solidFill>
                </a:rPr>
                <a:t>主要业务逻辑</a:t>
              </a:r>
            </a:p>
          </p:txBody>
        </p:sp>
      </p:grpSp>
      <p:grpSp>
        <p:nvGrpSpPr>
          <p:cNvPr id="57" name="千图PPT彼岸天：ID 8661124库_组合 15">
            <a:extLst>
              <a:ext uri="{FF2B5EF4-FFF2-40B4-BE49-F238E27FC236}">
                <a16:creationId xmlns:a16="http://schemas.microsoft.com/office/drawing/2014/main" id="{E6CC29E7-24F1-4502-865C-D7019D6DB8B4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8651507" y="3287095"/>
            <a:ext cx="2449050" cy="723852"/>
            <a:chOff x="719666" y="2048993"/>
            <a:chExt cx="3288101" cy="723852"/>
          </a:xfrm>
        </p:grpSpPr>
        <p:sp>
          <p:nvSpPr>
            <p:cNvPr id="58" name="文本框 84">
              <a:extLst>
                <a:ext uri="{FF2B5EF4-FFF2-40B4-BE49-F238E27FC236}">
                  <a16:creationId xmlns:a16="http://schemas.microsoft.com/office/drawing/2014/main" id="{049CCFE3-1A50-4FFB-AAAA-80AFFF5A73BD}"/>
                </a:ext>
              </a:extLst>
            </p:cNvPr>
            <p:cNvSpPr txBox="1"/>
            <p:nvPr/>
          </p:nvSpPr>
          <p:spPr>
            <a:xfrm>
              <a:off x="719666" y="2295214"/>
              <a:ext cx="3288101" cy="477631"/>
            </a:xfrm>
            <a:prstGeom prst="rect">
              <a:avLst/>
            </a:prstGeom>
            <a:noFill/>
          </p:spPr>
          <p:txBody>
            <a:bodyPr wrap="square" lIns="72000" tIns="0" rIns="72000" bIns="0">
              <a:norm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/>
                <a:t>数据的存储较为重要，外键约束</a:t>
              </a:r>
              <a:r>
                <a:rPr lang="en-US" altLang="zh-CN" sz="1100" dirty="0"/>
                <a:t>&amp;</a:t>
              </a:r>
              <a:r>
                <a:rPr lang="zh-CN" altLang="en-US" sz="1100" dirty="0"/>
                <a:t>主键约束、多表间的联系较为复杂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ECEA671-116D-42D8-89BC-816AF6CFE8D8}"/>
                </a:ext>
              </a:extLst>
            </p:cNvPr>
            <p:cNvSpPr/>
            <p:nvPr/>
          </p:nvSpPr>
          <p:spPr>
            <a:xfrm>
              <a:off x="719666" y="2048993"/>
              <a:ext cx="3288101" cy="246221"/>
            </a:xfrm>
            <a:prstGeom prst="rect">
              <a:avLst/>
            </a:prstGeom>
          </p:spPr>
          <p:txBody>
            <a:bodyPr wrap="square" lIns="72000" tIns="0" rIns="72000" bIns="0">
              <a:norm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b="1" dirty="0">
                  <a:solidFill>
                    <a:schemeClr val="accent1"/>
                  </a:solidFill>
                </a:rPr>
                <a:t>设计数据库表</a:t>
              </a:r>
            </a:p>
          </p:txBody>
        </p:sp>
      </p:grpSp>
      <p:grpSp>
        <p:nvGrpSpPr>
          <p:cNvPr id="60" name="千图PPT彼岸天：ID 8661124库_组合 1">
            <a:extLst>
              <a:ext uri="{FF2B5EF4-FFF2-40B4-BE49-F238E27FC236}">
                <a16:creationId xmlns:a16="http://schemas.microsoft.com/office/drawing/2014/main" id="{8333C3B3-3D8D-4CFE-9E15-CC2B8922D917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3540495" y="2172104"/>
            <a:ext cx="1087514" cy="2476203"/>
            <a:chOff x="3540495" y="2172104"/>
            <a:chExt cx="1087514" cy="2476202"/>
          </a:xfrm>
        </p:grpSpPr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AEC75E01-44D8-49E2-B03A-89B8E2E07D0D}"/>
                </a:ext>
              </a:extLst>
            </p:cNvPr>
            <p:cNvCxnSpPr>
              <a:stCxn id="44" idx="3"/>
              <a:endCxn id="39" idx="2"/>
            </p:cNvCxnSpPr>
            <p:nvPr/>
          </p:nvCxnSpPr>
          <p:spPr>
            <a:xfrm>
              <a:off x="3540495" y="2172104"/>
              <a:ext cx="1087514" cy="1870871"/>
            </a:xfrm>
            <a:prstGeom prst="bentConnector3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09AB9935-E3C0-4D2B-9889-568DD0E9EE61}"/>
                </a:ext>
              </a:extLst>
            </p:cNvPr>
            <p:cNvCxnSpPr>
              <a:stCxn id="50" idx="3"/>
              <a:endCxn id="39" idx="2"/>
            </p:cNvCxnSpPr>
            <p:nvPr/>
          </p:nvCxnSpPr>
          <p:spPr>
            <a:xfrm>
              <a:off x="3540495" y="3410206"/>
              <a:ext cx="1087514" cy="632769"/>
            </a:xfrm>
            <a:prstGeom prst="bentConnector3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C7E3183B-35D6-4308-8292-6D7C25AA0421}"/>
                </a:ext>
              </a:extLst>
            </p:cNvPr>
            <p:cNvCxnSpPr>
              <a:cxnSpLocks/>
              <a:stCxn id="47" idx="3"/>
              <a:endCxn id="39" idx="2"/>
            </p:cNvCxnSpPr>
            <p:nvPr/>
          </p:nvCxnSpPr>
          <p:spPr>
            <a:xfrm flipV="1">
              <a:off x="3540495" y="4042974"/>
              <a:ext cx="1087514" cy="605332"/>
            </a:xfrm>
            <a:prstGeom prst="bentConnector3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千图PPT彼岸天：ID 8661124库_组合 38">
            <a:extLst>
              <a:ext uri="{FF2B5EF4-FFF2-40B4-BE49-F238E27FC236}">
                <a16:creationId xmlns:a16="http://schemas.microsoft.com/office/drawing/2014/main" id="{CCF4CAD5-5FAD-4066-9207-27FF3C411324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7563991" y="2172104"/>
            <a:ext cx="1087516" cy="2476204"/>
            <a:chOff x="7563991" y="2172104"/>
            <a:chExt cx="1087516" cy="2476204"/>
          </a:xfrm>
        </p:grpSpPr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8478E65C-6C2C-40C1-97DE-E5ECBB73AAEE}"/>
                </a:ext>
              </a:extLst>
            </p:cNvPr>
            <p:cNvCxnSpPr>
              <a:stCxn id="53" idx="1"/>
              <a:endCxn id="38" idx="6"/>
            </p:cNvCxnSpPr>
            <p:nvPr/>
          </p:nvCxnSpPr>
          <p:spPr>
            <a:xfrm rot="10800000" flipV="1">
              <a:off x="7563991" y="2172104"/>
              <a:ext cx="1087516" cy="625622"/>
            </a:xfrm>
            <a:prstGeom prst="bentConnector3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E7BD830E-47FE-4DB9-8F93-7A070E5434BC}"/>
                </a:ext>
              </a:extLst>
            </p:cNvPr>
            <p:cNvCxnSpPr>
              <a:stCxn id="59" idx="1"/>
              <a:endCxn id="38" idx="6"/>
            </p:cNvCxnSpPr>
            <p:nvPr/>
          </p:nvCxnSpPr>
          <p:spPr>
            <a:xfrm rot="10800000">
              <a:off x="7563991" y="2797726"/>
              <a:ext cx="1087516" cy="612480"/>
            </a:xfrm>
            <a:prstGeom prst="bentConnector3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667F62EB-BC37-41AC-84DA-8C18DCC22695}"/>
                </a:ext>
              </a:extLst>
            </p:cNvPr>
            <p:cNvCxnSpPr>
              <a:stCxn id="56" idx="1"/>
              <a:endCxn id="38" idx="6"/>
            </p:cNvCxnSpPr>
            <p:nvPr/>
          </p:nvCxnSpPr>
          <p:spPr>
            <a:xfrm rot="10800000">
              <a:off x="7563991" y="2797727"/>
              <a:ext cx="1087516" cy="1850581"/>
            </a:xfrm>
            <a:prstGeom prst="bentConnector3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D1E3CD2C-EE86-4E95-104F-3A70FE016070}"/>
              </a:ext>
            </a:extLst>
          </p:cNvPr>
          <p:cNvGrpSpPr/>
          <p:nvPr/>
        </p:nvGrpSpPr>
        <p:grpSpPr>
          <a:xfrm>
            <a:off x="7013967" y="2536520"/>
            <a:ext cx="481857" cy="460123"/>
            <a:chOff x="7167913" y="3879942"/>
            <a:chExt cx="529193" cy="526450"/>
          </a:xfrm>
        </p:grpSpPr>
        <p:sp>
          <p:nvSpPr>
            <p:cNvPr id="3" name="任意多边形 23">
              <a:extLst>
                <a:ext uri="{FF2B5EF4-FFF2-40B4-BE49-F238E27FC236}">
                  <a16:creationId xmlns:a16="http://schemas.microsoft.com/office/drawing/2014/main" id="{2240634F-7BC2-4FF0-3BA4-331441F5AB8C}"/>
                </a:ext>
              </a:extLst>
            </p:cNvPr>
            <p:cNvSpPr/>
            <p:nvPr/>
          </p:nvSpPr>
          <p:spPr bwMode="auto">
            <a:xfrm>
              <a:off x="7167913" y="4141250"/>
              <a:ext cx="355261" cy="265142"/>
            </a:xfrm>
            <a:custGeom>
              <a:avLst/>
              <a:gdLst>
                <a:gd name="T0" fmla="*/ 623 w 623"/>
                <a:gd name="T1" fmla="*/ 427 h 466"/>
                <a:gd name="T2" fmla="*/ 618 w 623"/>
                <a:gd name="T3" fmla="*/ 428 h 466"/>
                <a:gd name="T4" fmla="*/ 607 w 623"/>
                <a:gd name="T5" fmla="*/ 425 h 466"/>
                <a:gd name="T6" fmla="*/ 541 w 623"/>
                <a:gd name="T7" fmla="*/ 390 h 466"/>
                <a:gd name="T8" fmla="*/ 475 w 623"/>
                <a:gd name="T9" fmla="*/ 425 h 466"/>
                <a:gd name="T10" fmla="*/ 464 w 623"/>
                <a:gd name="T11" fmla="*/ 428 h 466"/>
                <a:gd name="T12" fmla="*/ 449 w 623"/>
                <a:gd name="T13" fmla="*/ 423 h 466"/>
                <a:gd name="T14" fmla="*/ 440 w 623"/>
                <a:gd name="T15" fmla="*/ 399 h 466"/>
                <a:gd name="T16" fmla="*/ 452 w 623"/>
                <a:gd name="T17" fmla="*/ 326 h 466"/>
                <a:gd name="T18" fmla="*/ 399 w 623"/>
                <a:gd name="T19" fmla="*/ 273 h 466"/>
                <a:gd name="T20" fmla="*/ 392 w 623"/>
                <a:gd name="T21" fmla="*/ 249 h 466"/>
                <a:gd name="T22" fmla="*/ 412 w 623"/>
                <a:gd name="T23" fmla="*/ 232 h 466"/>
                <a:gd name="T24" fmla="*/ 486 w 623"/>
                <a:gd name="T25" fmla="*/ 221 h 466"/>
                <a:gd name="T26" fmla="*/ 519 w 623"/>
                <a:gd name="T27" fmla="*/ 154 h 466"/>
                <a:gd name="T28" fmla="*/ 541 w 623"/>
                <a:gd name="T29" fmla="*/ 141 h 466"/>
                <a:gd name="T30" fmla="*/ 563 w 623"/>
                <a:gd name="T31" fmla="*/ 154 h 466"/>
                <a:gd name="T32" fmla="*/ 582 w 623"/>
                <a:gd name="T33" fmla="*/ 192 h 466"/>
                <a:gd name="T34" fmla="*/ 529 w 623"/>
                <a:gd name="T35" fmla="*/ 78 h 466"/>
                <a:gd name="T36" fmla="*/ 407 w 623"/>
                <a:gd name="T37" fmla="*/ 1 h 466"/>
                <a:gd name="T38" fmla="*/ 391 w 623"/>
                <a:gd name="T39" fmla="*/ 7 h 466"/>
                <a:gd name="T40" fmla="*/ 351 w 623"/>
                <a:gd name="T41" fmla="*/ 63 h 466"/>
                <a:gd name="T42" fmla="*/ 307 w 623"/>
                <a:gd name="T43" fmla="*/ 3 h 466"/>
                <a:gd name="T44" fmla="*/ 338 w 623"/>
                <a:gd name="T45" fmla="*/ 107 h 466"/>
                <a:gd name="T46" fmla="*/ 338 w 623"/>
                <a:gd name="T47" fmla="*/ 115 h 466"/>
                <a:gd name="T48" fmla="*/ 306 w 623"/>
                <a:gd name="T49" fmla="*/ 262 h 466"/>
                <a:gd name="T50" fmla="*/ 306 w 623"/>
                <a:gd name="T51" fmla="*/ 264 h 466"/>
                <a:gd name="T52" fmla="*/ 306 w 623"/>
                <a:gd name="T53" fmla="*/ 265 h 466"/>
                <a:gd name="T54" fmla="*/ 306 w 623"/>
                <a:gd name="T55" fmla="*/ 264 h 466"/>
                <a:gd name="T56" fmla="*/ 306 w 623"/>
                <a:gd name="T57" fmla="*/ 263 h 466"/>
                <a:gd name="T58" fmla="*/ 271 w 623"/>
                <a:gd name="T59" fmla="*/ 115 h 466"/>
                <a:gd name="T60" fmla="*/ 272 w 623"/>
                <a:gd name="T61" fmla="*/ 107 h 466"/>
                <a:gd name="T62" fmla="*/ 305 w 623"/>
                <a:gd name="T63" fmla="*/ 1 h 466"/>
                <a:gd name="T64" fmla="*/ 259 w 623"/>
                <a:gd name="T65" fmla="*/ 65 h 466"/>
                <a:gd name="T66" fmla="*/ 219 w 623"/>
                <a:gd name="T67" fmla="*/ 11 h 466"/>
                <a:gd name="T68" fmla="*/ 202 w 623"/>
                <a:gd name="T69" fmla="*/ 5 h 466"/>
                <a:gd name="T70" fmla="*/ 98 w 623"/>
                <a:gd name="T71" fmla="*/ 74 h 466"/>
                <a:gd name="T72" fmla="*/ 95 w 623"/>
                <a:gd name="T73" fmla="*/ 78 h 466"/>
                <a:gd name="T74" fmla="*/ 93 w 623"/>
                <a:gd name="T75" fmla="*/ 80 h 466"/>
                <a:gd name="T76" fmla="*/ 87 w 623"/>
                <a:gd name="T77" fmla="*/ 91 h 466"/>
                <a:gd name="T78" fmla="*/ 88 w 623"/>
                <a:gd name="T79" fmla="*/ 91 h 466"/>
                <a:gd name="T80" fmla="*/ 75 w 623"/>
                <a:gd name="T81" fmla="*/ 119 h 466"/>
                <a:gd name="T82" fmla="*/ 74 w 623"/>
                <a:gd name="T83" fmla="*/ 118 h 466"/>
                <a:gd name="T84" fmla="*/ 0 w 623"/>
                <a:gd name="T85" fmla="*/ 411 h 466"/>
                <a:gd name="T86" fmla="*/ 2 w 623"/>
                <a:gd name="T87" fmla="*/ 411 h 466"/>
                <a:gd name="T88" fmla="*/ 66 w 623"/>
                <a:gd name="T89" fmla="*/ 465 h 466"/>
                <a:gd name="T90" fmla="*/ 556 w 623"/>
                <a:gd name="T91" fmla="*/ 465 h 466"/>
                <a:gd name="T92" fmla="*/ 623 w 623"/>
                <a:gd name="T93" fmla="*/ 42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23" h="466">
                  <a:moveTo>
                    <a:pt x="623" y="427"/>
                  </a:moveTo>
                  <a:cubicBezTo>
                    <a:pt x="622" y="428"/>
                    <a:pt x="620" y="428"/>
                    <a:pt x="618" y="428"/>
                  </a:cubicBezTo>
                  <a:cubicBezTo>
                    <a:pt x="614" y="428"/>
                    <a:pt x="611" y="427"/>
                    <a:pt x="607" y="425"/>
                  </a:cubicBezTo>
                  <a:cubicBezTo>
                    <a:pt x="541" y="390"/>
                    <a:pt x="541" y="390"/>
                    <a:pt x="541" y="390"/>
                  </a:cubicBezTo>
                  <a:cubicBezTo>
                    <a:pt x="475" y="425"/>
                    <a:pt x="475" y="425"/>
                    <a:pt x="475" y="425"/>
                  </a:cubicBezTo>
                  <a:cubicBezTo>
                    <a:pt x="471" y="427"/>
                    <a:pt x="468" y="428"/>
                    <a:pt x="464" y="428"/>
                  </a:cubicBezTo>
                  <a:cubicBezTo>
                    <a:pt x="458" y="428"/>
                    <a:pt x="453" y="426"/>
                    <a:pt x="449" y="423"/>
                  </a:cubicBezTo>
                  <a:cubicBezTo>
                    <a:pt x="442" y="418"/>
                    <a:pt x="438" y="408"/>
                    <a:pt x="440" y="399"/>
                  </a:cubicBezTo>
                  <a:cubicBezTo>
                    <a:pt x="452" y="326"/>
                    <a:pt x="452" y="326"/>
                    <a:pt x="452" y="326"/>
                  </a:cubicBezTo>
                  <a:cubicBezTo>
                    <a:pt x="399" y="273"/>
                    <a:pt x="399" y="273"/>
                    <a:pt x="399" y="273"/>
                  </a:cubicBezTo>
                  <a:cubicBezTo>
                    <a:pt x="392" y="267"/>
                    <a:pt x="390" y="257"/>
                    <a:pt x="392" y="249"/>
                  </a:cubicBezTo>
                  <a:cubicBezTo>
                    <a:pt x="395" y="240"/>
                    <a:pt x="403" y="233"/>
                    <a:pt x="412" y="232"/>
                  </a:cubicBezTo>
                  <a:cubicBezTo>
                    <a:pt x="486" y="221"/>
                    <a:pt x="486" y="221"/>
                    <a:pt x="486" y="221"/>
                  </a:cubicBezTo>
                  <a:cubicBezTo>
                    <a:pt x="519" y="154"/>
                    <a:pt x="519" y="154"/>
                    <a:pt x="519" y="154"/>
                  </a:cubicBezTo>
                  <a:cubicBezTo>
                    <a:pt x="523" y="146"/>
                    <a:pt x="532" y="141"/>
                    <a:pt x="541" y="141"/>
                  </a:cubicBezTo>
                  <a:cubicBezTo>
                    <a:pt x="550" y="141"/>
                    <a:pt x="559" y="146"/>
                    <a:pt x="563" y="154"/>
                  </a:cubicBezTo>
                  <a:cubicBezTo>
                    <a:pt x="582" y="192"/>
                    <a:pt x="582" y="192"/>
                    <a:pt x="582" y="192"/>
                  </a:cubicBezTo>
                  <a:cubicBezTo>
                    <a:pt x="567" y="147"/>
                    <a:pt x="550" y="104"/>
                    <a:pt x="529" y="78"/>
                  </a:cubicBezTo>
                  <a:cubicBezTo>
                    <a:pt x="498" y="26"/>
                    <a:pt x="447" y="7"/>
                    <a:pt x="407" y="1"/>
                  </a:cubicBezTo>
                  <a:cubicBezTo>
                    <a:pt x="401" y="0"/>
                    <a:pt x="395" y="2"/>
                    <a:pt x="391" y="7"/>
                  </a:cubicBezTo>
                  <a:cubicBezTo>
                    <a:pt x="351" y="63"/>
                    <a:pt x="351" y="63"/>
                    <a:pt x="351" y="63"/>
                  </a:cubicBezTo>
                  <a:cubicBezTo>
                    <a:pt x="307" y="3"/>
                    <a:pt x="307" y="3"/>
                    <a:pt x="307" y="3"/>
                  </a:cubicBezTo>
                  <a:cubicBezTo>
                    <a:pt x="338" y="107"/>
                    <a:pt x="338" y="107"/>
                    <a:pt x="338" y="107"/>
                  </a:cubicBezTo>
                  <a:cubicBezTo>
                    <a:pt x="338" y="110"/>
                    <a:pt x="338" y="112"/>
                    <a:pt x="338" y="115"/>
                  </a:cubicBezTo>
                  <a:cubicBezTo>
                    <a:pt x="306" y="262"/>
                    <a:pt x="306" y="262"/>
                    <a:pt x="306" y="262"/>
                  </a:cubicBezTo>
                  <a:cubicBezTo>
                    <a:pt x="306" y="263"/>
                    <a:pt x="306" y="263"/>
                    <a:pt x="306" y="264"/>
                  </a:cubicBezTo>
                  <a:cubicBezTo>
                    <a:pt x="306" y="265"/>
                    <a:pt x="306" y="265"/>
                    <a:pt x="306" y="265"/>
                  </a:cubicBezTo>
                  <a:cubicBezTo>
                    <a:pt x="306" y="264"/>
                    <a:pt x="306" y="264"/>
                    <a:pt x="306" y="264"/>
                  </a:cubicBezTo>
                  <a:cubicBezTo>
                    <a:pt x="306" y="263"/>
                    <a:pt x="306" y="263"/>
                    <a:pt x="306" y="263"/>
                  </a:cubicBezTo>
                  <a:cubicBezTo>
                    <a:pt x="271" y="115"/>
                    <a:pt x="271" y="115"/>
                    <a:pt x="271" y="115"/>
                  </a:cubicBezTo>
                  <a:cubicBezTo>
                    <a:pt x="271" y="112"/>
                    <a:pt x="271" y="109"/>
                    <a:pt x="272" y="107"/>
                  </a:cubicBezTo>
                  <a:cubicBezTo>
                    <a:pt x="305" y="1"/>
                    <a:pt x="305" y="1"/>
                    <a:pt x="305" y="1"/>
                  </a:cubicBezTo>
                  <a:cubicBezTo>
                    <a:pt x="259" y="65"/>
                    <a:pt x="259" y="65"/>
                    <a:pt x="259" y="65"/>
                  </a:cubicBezTo>
                  <a:cubicBezTo>
                    <a:pt x="219" y="11"/>
                    <a:pt x="219" y="11"/>
                    <a:pt x="219" y="11"/>
                  </a:cubicBezTo>
                  <a:cubicBezTo>
                    <a:pt x="215" y="6"/>
                    <a:pt x="208" y="3"/>
                    <a:pt x="202" y="5"/>
                  </a:cubicBezTo>
                  <a:cubicBezTo>
                    <a:pt x="170" y="13"/>
                    <a:pt x="128" y="32"/>
                    <a:pt x="98" y="74"/>
                  </a:cubicBezTo>
                  <a:cubicBezTo>
                    <a:pt x="97" y="76"/>
                    <a:pt x="96" y="77"/>
                    <a:pt x="95" y="78"/>
                  </a:cubicBezTo>
                  <a:cubicBezTo>
                    <a:pt x="95" y="79"/>
                    <a:pt x="94" y="80"/>
                    <a:pt x="93" y="80"/>
                  </a:cubicBezTo>
                  <a:cubicBezTo>
                    <a:pt x="91" y="84"/>
                    <a:pt x="89" y="87"/>
                    <a:pt x="87" y="91"/>
                  </a:cubicBezTo>
                  <a:cubicBezTo>
                    <a:pt x="87" y="91"/>
                    <a:pt x="88" y="91"/>
                    <a:pt x="88" y="91"/>
                  </a:cubicBezTo>
                  <a:cubicBezTo>
                    <a:pt x="84" y="99"/>
                    <a:pt x="79" y="109"/>
                    <a:pt x="75" y="119"/>
                  </a:cubicBezTo>
                  <a:cubicBezTo>
                    <a:pt x="75" y="118"/>
                    <a:pt x="74" y="118"/>
                    <a:pt x="74" y="118"/>
                  </a:cubicBezTo>
                  <a:cubicBezTo>
                    <a:pt x="35" y="210"/>
                    <a:pt x="0" y="394"/>
                    <a:pt x="0" y="411"/>
                  </a:cubicBezTo>
                  <a:cubicBezTo>
                    <a:pt x="2" y="411"/>
                    <a:pt x="2" y="411"/>
                    <a:pt x="2" y="411"/>
                  </a:cubicBezTo>
                  <a:cubicBezTo>
                    <a:pt x="2" y="429"/>
                    <a:pt x="9" y="466"/>
                    <a:pt x="66" y="465"/>
                  </a:cubicBezTo>
                  <a:cubicBezTo>
                    <a:pt x="556" y="465"/>
                    <a:pt x="556" y="465"/>
                    <a:pt x="556" y="465"/>
                  </a:cubicBezTo>
                  <a:cubicBezTo>
                    <a:pt x="556" y="465"/>
                    <a:pt x="607" y="466"/>
                    <a:pt x="623" y="4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976633A-D597-3DBD-3B44-6C5AF9CBD686}"/>
                </a:ext>
              </a:extLst>
            </p:cNvPr>
            <p:cNvSpPr/>
            <p:nvPr/>
          </p:nvSpPr>
          <p:spPr bwMode="auto">
            <a:xfrm>
              <a:off x="7218587" y="3879942"/>
              <a:ext cx="244875" cy="2435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任意多边形 25">
              <a:extLst>
                <a:ext uri="{FF2B5EF4-FFF2-40B4-BE49-F238E27FC236}">
                  <a16:creationId xmlns:a16="http://schemas.microsoft.com/office/drawing/2014/main" id="{08F6F66C-4516-8EA2-9E97-70DDECF401A4}"/>
                </a:ext>
              </a:extLst>
            </p:cNvPr>
            <p:cNvSpPr/>
            <p:nvPr/>
          </p:nvSpPr>
          <p:spPr bwMode="auto">
            <a:xfrm>
              <a:off x="7410323" y="4240952"/>
              <a:ext cx="131203" cy="124628"/>
            </a:xfrm>
            <a:custGeom>
              <a:avLst/>
              <a:gdLst>
                <a:gd name="T0" fmla="*/ 107 w 230"/>
                <a:gd name="T1" fmla="*/ 5 h 219"/>
                <a:gd name="T2" fmla="*/ 115 w 230"/>
                <a:gd name="T3" fmla="*/ 0 h 219"/>
                <a:gd name="T4" fmla="*/ 123 w 230"/>
                <a:gd name="T5" fmla="*/ 5 h 219"/>
                <a:gd name="T6" fmla="*/ 154 w 230"/>
                <a:gd name="T7" fmla="*/ 67 h 219"/>
                <a:gd name="T8" fmla="*/ 222 w 230"/>
                <a:gd name="T9" fmla="*/ 77 h 219"/>
                <a:gd name="T10" fmla="*/ 229 w 230"/>
                <a:gd name="T11" fmla="*/ 83 h 219"/>
                <a:gd name="T12" fmla="*/ 227 w 230"/>
                <a:gd name="T13" fmla="*/ 92 h 219"/>
                <a:gd name="T14" fmla="*/ 178 w 230"/>
                <a:gd name="T15" fmla="*/ 140 h 219"/>
                <a:gd name="T16" fmla="*/ 189 w 230"/>
                <a:gd name="T17" fmla="*/ 208 h 219"/>
                <a:gd name="T18" fmla="*/ 186 w 230"/>
                <a:gd name="T19" fmla="*/ 217 h 219"/>
                <a:gd name="T20" fmla="*/ 176 w 230"/>
                <a:gd name="T21" fmla="*/ 218 h 219"/>
                <a:gd name="T22" fmla="*/ 115 w 230"/>
                <a:gd name="T23" fmla="*/ 186 h 219"/>
                <a:gd name="T24" fmla="*/ 54 w 230"/>
                <a:gd name="T25" fmla="*/ 218 h 219"/>
                <a:gd name="T26" fmla="*/ 44 w 230"/>
                <a:gd name="T27" fmla="*/ 217 h 219"/>
                <a:gd name="T28" fmla="*/ 41 w 230"/>
                <a:gd name="T29" fmla="*/ 208 h 219"/>
                <a:gd name="T30" fmla="*/ 52 w 230"/>
                <a:gd name="T31" fmla="*/ 140 h 219"/>
                <a:gd name="T32" fmla="*/ 3 w 230"/>
                <a:gd name="T33" fmla="*/ 92 h 219"/>
                <a:gd name="T34" fmla="*/ 1 w 230"/>
                <a:gd name="T35" fmla="*/ 83 h 219"/>
                <a:gd name="T36" fmla="*/ 8 w 230"/>
                <a:gd name="T37" fmla="*/ 77 h 219"/>
                <a:gd name="T38" fmla="*/ 76 w 230"/>
                <a:gd name="T39" fmla="*/ 67 h 219"/>
                <a:gd name="T40" fmla="*/ 107 w 230"/>
                <a:gd name="T41" fmla="*/ 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219">
                  <a:moveTo>
                    <a:pt x="107" y="5"/>
                  </a:moveTo>
                  <a:cubicBezTo>
                    <a:pt x="108" y="2"/>
                    <a:pt x="112" y="0"/>
                    <a:pt x="115" y="0"/>
                  </a:cubicBezTo>
                  <a:cubicBezTo>
                    <a:pt x="119" y="0"/>
                    <a:pt x="122" y="2"/>
                    <a:pt x="123" y="5"/>
                  </a:cubicBezTo>
                  <a:cubicBezTo>
                    <a:pt x="154" y="67"/>
                    <a:pt x="154" y="67"/>
                    <a:pt x="154" y="67"/>
                  </a:cubicBezTo>
                  <a:cubicBezTo>
                    <a:pt x="222" y="77"/>
                    <a:pt x="222" y="77"/>
                    <a:pt x="222" y="77"/>
                  </a:cubicBezTo>
                  <a:cubicBezTo>
                    <a:pt x="225" y="77"/>
                    <a:pt x="228" y="80"/>
                    <a:pt x="229" y="83"/>
                  </a:cubicBezTo>
                  <a:cubicBezTo>
                    <a:pt x="230" y="86"/>
                    <a:pt x="229" y="90"/>
                    <a:pt x="227" y="92"/>
                  </a:cubicBezTo>
                  <a:cubicBezTo>
                    <a:pt x="178" y="140"/>
                    <a:pt x="178" y="140"/>
                    <a:pt x="178" y="140"/>
                  </a:cubicBezTo>
                  <a:cubicBezTo>
                    <a:pt x="189" y="208"/>
                    <a:pt x="189" y="208"/>
                    <a:pt x="189" y="208"/>
                  </a:cubicBezTo>
                  <a:cubicBezTo>
                    <a:pt x="190" y="211"/>
                    <a:pt x="188" y="215"/>
                    <a:pt x="186" y="217"/>
                  </a:cubicBezTo>
                  <a:cubicBezTo>
                    <a:pt x="183" y="219"/>
                    <a:pt x="179" y="219"/>
                    <a:pt x="176" y="218"/>
                  </a:cubicBezTo>
                  <a:cubicBezTo>
                    <a:pt x="115" y="186"/>
                    <a:pt x="115" y="186"/>
                    <a:pt x="115" y="186"/>
                  </a:cubicBezTo>
                  <a:cubicBezTo>
                    <a:pt x="54" y="218"/>
                    <a:pt x="54" y="218"/>
                    <a:pt x="54" y="218"/>
                  </a:cubicBezTo>
                  <a:cubicBezTo>
                    <a:pt x="51" y="219"/>
                    <a:pt x="47" y="219"/>
                    <a:pt x="44" y="217"/>
                  </a:cubicBezTo>
                  <a:cubicBezTo>
                    <a:pt x="42" y="215"/>
                    <a:pt x="40" y="212"/>
                    <a:pt x="41" y="208"/>
                  </a:cubicBezTo>
                  <a:cubicBezTo>
                    <a:pt x="52" y="140"/>
                    <a:pt x="52" y="140"/>
                    <a:pt x="52" y="140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1" y="90"/>
                    <a:pt x="0" y="86"/>
                    <a:pt x="1" y="83"/>
                  </a:cubicBezTo>
                  <a:cubicBezTo>
                    <a:pt x="2" y="80"/>
                    <a:pt x="5" y="77"/>
                    <a:pt x="8" y="77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107" y="5"/>
                    <a:pt x="107" y="5"/>
                    <a:pt x="10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任意多边形 26">
              <a:extLst>
                <a:ext uri="{FF2B5EF4-FFF2-40B4-BE49-F238E27FC236}">
                  <a16:creationId xmlns:a16="http://schemas.microsoft.com/office/drawing/2014/main" id="{6D3E3D03-28AA-C137-4A84-4B4E19AFBAC6}"/>
                </a:ext>
              </a:extLst>
            </p:cNvPr>
            <p:cNvSpPr/>
            <p:nvPr/>
          </p:nvSpPr>
          <p:spPr bwMode="auto">
            <a:xfrm>
              <a:off x="7565356" y="4240952"/>
              <a:ext cx="131750" cy="124628"/>
            </a:xfrm>
            <a:custGeom>
              <a:avLst/>
              <a:gdLst>
                <a:gd name="T0" fmla="*/ 107 w 231"/>
                <a:gd name="T1" fmla="*/ 5 h 219"/>
                <a:gd name="T2" fmla="*/ 116 w 231"/>
                <a:gd name="T3" fmla="*/ 0 h 219"/>
                <a:gd name="T4" fmla="*/ 124 w 231"/>
                <a:gd name="T5" fmla="*/ 5 h 219"/>
                <a:gd name="T6" fmla="*/ 154 w 231"/>
                <a:gd name="T7" fmla="*/ 67 h 219"/>
                <a:gd name="T8" fmla="*/ 222 w 231"/>
                <a:gd name="T9" fmla="*/ 77 h 219"/>
                <a:gd name="T10" fmla="*/ 230 w 231"/>
                <a:gd name="T11" fmla="*/ 83 h 219"/>
                <a:gd name="T12" fmla="*/ 227 w 231"/>
                <a:gd name="T13" fmla="*/ 92 h 219"/>
                <a:gd name="T14" fmla="*/ 178 w 231"/>
                <a:gd name="T15" fmla="*/ 140 h 219"/>
                <a:gd name="T16" fmla="*/ 190 w 231"/>
                <a:gd name="T17" fmla="*/ 208 h 219"/>
                <a:gd name="T18" fmla="*/ 186 w 231"/>
                <a:gd name="T19" fmla="*/ 217 h 219"/>
                <a:gd name="T20" fmla="*/ 176 w 231"/>
                <a:gd name="T21" fmla="*/ 218 h 219"/>
                <a:gd name="T22" fmla="*/ 116 w 231"/>
                <a:gd name="T23" fmla="*/ 186 h 219"/>
                <a:gd name="T24" fmla="*/ 55 w 231"/>
                <a:gd name="T25" fmla="*/ 218 h 219"/>
                <a:gd name="T26" fmla="*/ 45 w 231"/>
                <a:gd name="T27" fmla="*/ 217 h 219"/>
                <a:gd name="T28" fmla="*/ 41 w 231"/>
                <a:gd name="T29" fmla="*/ 208 h 219"/>
                <a:gd name="T30" fmla="*/ 53 w 231"/>
                <a:gd name="T31" fmla="*/ 140 h 219"/>
                <a:gd name="T32" fmla="*/ 4 w 231"/>
                <a:gd name="T33" fmla="*/ 92 h 219"/>
                <a:gd name="T34" fmla="*/ 1 w 231"/>
                <a:gd name="T35" fmla="*/ 83 h 219"/>
                <a:gd name="T36" fmla="*/ 9 w 231"/>
                <a:gd name="T37" fmla="*/ 77 h 219"/>
                <a:gd name="T38" fmla="*/ 77 w 231"/>
                <a:gd name="T39" fmla="*/ 67 h 219"/>
                <a:gd name="T40" fmla="*/ 107 w 231"/>
                <a:gd name="T41" fmla="*/ 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1" h="219">
                  <a:moveTo>
                    <a:pt x="107" y="5"/>
                  </a:moveTo>
                  <a:cubicBezTo>
                    <a:pt x="109" y="2"/>
                    <a:pt x="112" y="0"/>
                    <a:pt x="116" y="0"/>
                  </a:cubicBezTo>
                  <a:cubicBezTo>
                    <a:pt x="119" y="0"/>
                    <a:pt x="122" y="2"/>
                    <a:pt x="124" y="5"/>
                  </a:cubicBezTo>
                  <a:cubicBezTo>
                    <a:pt x="154" y="67"/>
                    <a:pt x="154" y="67"/>
                    <a:pt x="154" y="67"/>
                  </a:cubicBezTo>
                  <a:cubicBezTo>
                    <a:pt x="222" y="77"/>
                    <a:pt x="222" y="77"/>
                    <a:pt x="222" y="77"/>
                  </a:cubicBezTo>
                  <a:cubicBezTo>
                    <a:pt x="226" y="77"/>
                    <a:pt x="229" y="79"/>
                    <a:pt x="230" y="83"/>
                  </a:cubicBezTo>
                  <a:cubicBezTo>
                    <a:pt x="231" y="86"/>
                    <a:pt x="230" y="90"/>
                    <a:pt x="227" y="92"/>
                  </a:cubicBezTo>
                  <a:cubicBezTo>
                    <a:pt x="178" y="140"/>
                    <a:pt x="178" y="140"/>
                    <a:pt x="178" y="140"/>
                  </a:cubicBezTo>
                  <a:cubicBezTo>
                    <a:pt x="190" y="208"/>
                    <a:pt x="190" y="208"/>
                    <a:pt x="190" y="208"/>
                  </a:cubicBezTo>
                  <a:cubicBezTo>
                    <a:pt x="190" y="211"/>
                    <a:pt x="189" y="215"/>
                    <a:pt x="186" y="217"/>
                  </a:cubicBezTo>
                  <a:cubicBezTo>
                    <a:pt x="183" y="219"/>
                    <a:pt x="180" y="219"/>
                    <a:pt x="176" y="218"/>
                  </a:cubicBezTo>
                  <a:cubicBezTo>
                    <a:pt x="116" y="186"/>
                    <a:pt x="116" y="186"/>
                    <a:pt x="116" y="186"/>
                  </a:cubicBezTo>
                  <a:cubicBezTo>
                    <a:pt x="55" y="218"/>
                    <a:pt x="55" y="218"/>
                    <a:pt x="55" y="218"/>
                  </a:cubicBezTo>
                  <a:cubicBezTo>
                    <a:pt x="52" y="219"/>
                    <a:pt x="48" y="219"/>
                    <a:pt x="45" y="217"/>
                  </a:cubicBezTo>
                  <a:cubicBezTo>
                    <a:pt x="42" y="215"/>
                    <a:pt x="41" y="211"/>
                    <a:pt x="41" y="208"/>
                  </a:cubicBezTo>
                  <a:cubicBezTo>
                    <a:pt x="53" y="140"/>
                    <a:pt x="53" y="140"/>
                    <a:pt x="53" y="140"/>
                  </a:cubicBezTo>
                  <a:cubicBezTo>
                    <a:pt x="4" y="92"/>
                    <a:pt x="4" y="92"/>
                    <a:pt x="4" y="92"/>
                  </a:cubicBezTo>
                  <a:cubicBezTo>
                    <a:pt x="1" y="90"/>
                    <a:pt x="0" y="86"/>
                    <a:pt x="1" y="83"/>
                  </a:cubicBezTo>
                  <a:cubicBezTo>
                    <a:pt x="2" y="79"/>
                    <a:pt x="5" y="77"/>
                    <a:pt x="9" y="77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107" y="5"/>
                    <a:pt x="107" y="5"/>
                    <a:pt x="10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任意多边形 27">
              <a:extLst>
                <a:ext uri="{FF2B5EF4-FFF2-40B4-BE49-F238E27FC236}">
                  <a16:creationId xmlns:a16="http://schemas.microsoft.com/office/drawing/2014/main" id="{650E247C-A188-7483-AF47-F3BFB88B8223}"/>
                </a:ext>
              </a:extLst>
            </p:cNvPr>
            <p:cNvSpPr/>
            <p:nvPr/>
          </p:nvSpPr>
          <p:spPr bwMode="auto">
            <a:xfrm>
              <a:off x="7483730" y="4107559"/>
              <a:ext cx="131203" cy="125176"/>
            </a:xfrm>
            <a:custGeom>
              <a:avLst/>
              <a:gdLst>
                <a:gd name="T0" fmla="*/ 107 w 230"/>
                <a:gd name="T1" fmla="*/ 5 h 220"/>
                <a:gd name="T2" fmla="*/ 115 w 230"/>
                <a:gd name="T3" fmla="*/ 0 h 220"/>
                <a:gd name="T4" fmla="*/ 123 w 230"/>
                <a:gd name="T5" fmla="*/ 6 h 220"/>
                <a:gd name="T6" fmla="*/ 154 w 230"/>
                <a:gd name="T7" fmla="*/ 67 h 220"/>
                <a:gd name="T8" fmla="*/ 222 w 230"/>
                <a:gd name="T9" fmla="*/ 77 h 220"/>
                <a:gd name="T10" fmla="*/ 229 w 230"/>
                <a:gd name="T11" fmla="*/ 83 h 220"/>
                <a:gd name="T12" fmla="*/ 227 w 230"/>
                <a:gd name="T13" fmla="*/ 93 h 220"/>
                <a:gd name="T14" fmla="*/ 178 w 230"/>
                <a:gd name="T15" fmla="*/ 141 h 220"/>
                <a:gd name="T16" fmla="*/ 189 w 230"/>
                <a:gd name="T17" fmla="*/ 208 h 220"/>
                <a:gd name="T18" fmla="*/ 186 w 230"/>
                <a:gd name="T19" fmla="*/ 217 h 220"/>
                <a:gd name="T20" fmla="*/ 176 w 230"/>
                <a:gd name="T21" fmla="*/ 218 h 220"/>
                <a:gd name="T22" fmla="*/ 115 w 230"/>
                <a:gd name="T23" fmla="*/ 186 h 220"/>
                <a:gd name="T24" fmla="*/ 54 w 230"/>
                <a:gd name="T25" fmla="*/ 218 h 220"/>
                <a:gd name="T26" fmla="*/ 45 w 230"/>
                <a:gd name="T27" fmla="*/ 217 h 220"/>
                <a:gd name="T28" fmla="*/ 41 w 230"/>
                <a:gd name="T29" fmla="*/ 208 h 220"/>
                <a:gd name="T30" fmla="*/ 52 w 230"/>
                <a:gd name="T31" fmla="*/ 141 h 220"/>
                <a:gd name="T32" fmla="*/ 3 w 230"/>
                <a:gd name="T33" fmla="*/ 93 h 220"/>
                <a:gd name="T34" fmla="*/ 1 w 230"/>
                <a:gd name="T35" fmla="*/ 83 h 220"/>
                <a:gd name="T36" fmla="*/ 8 w 230"/>
                <a:gd name="T37" fmla="*/ 77 h 220"/>
                <a:gd name="T38" fmla="*/ 76 w 230"/>
                <a:gd name="T39" fmla="*/ 67 h 220"/>
                <a:gd name="T40" fmla="*/ 107 w 230"/>
                <a:gd name="T41" fmla="*/ 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220">
                  <a:moveTo>
                    <a:pt x="107" y="5"/>
                  </a:moveTo>
                  <a:cubicBezTo>
                    <a:pt x="108" y="2"/>
                    <a:pt x="112" y="0"/>
                    <a:pt x="115" y="0"/>
                  </a:cubicBezTo>
                  <a:cubicBezTo>
                    <a:pt x="119" y="0"/>
                    <a:pt x="122" y="2"/>
                    <a:pt x="123" y="6"/>
                  </a:cubicBezTo>
                  <a:cubicBezTo>
                    <a:pt x="154" y="67"/>
                    <a:pt x="154" y="67"/>
                    <a:pt x="154" y="67"/>
                  </a:cubicBezTo>
                  <a:cubicBezTo>
                    <a:pt x="222" y="77"/>
                    <a:pt x="222" y="77"/>
                    <a:pt x="222" y="77"/>
                  </a:cubicBezTo>
                  <a:cubicBezTo>
                    <a:pt x="225" y="77"/>
                    <a:pt x="228" y="80"/>
                    <a:pt x="229" y="83"/>
                  </a:cubicBezTo>
                  <a:cubicBezTo>
                    <a:pt x="230" y="87"/>
                    <a:pt x="229" y="90"/>
                    <a:pt x="227" y="93"/>
                  </a:cubicBezTo>
                  <a:cubicBezTo>
                    <a:pt x="178" y="141"/>
                    <a:pt x="178" y="141"/>
                    <a:pt x="178" y="141"/>
                  </a:cubicBezTo>
                  <a:cubicBezTo>
                    <a:pt x="189" y="208"/>
                    <a:pt x="189" y="208"/>
                    <a:pt x="189" y="208"/>
                  </a:cubicBezTo>
                  <a:cubicBezTo>
                    <a:pt x="190" y="212"/>
                    <a:pt x="188" y="215"/>
                    <a:pt x="186" y="217"/>
                  </a:cubicBezTo>
                  <a:cubicBezTo>
                    <a:pt x="183" y="220"/>
                    <a:pt x="179" y="220"/>
                    <a:pt x="176" y="218"/>
                  </a:cubicBezTo>
                  <a:cubicBezTo>
                    <a:pt x="115" y="186"/>
                    <a:pt x="115" y="186"/>
                    <a:pt x="115" y="186"/>
                  </a:cubicBezTo>
                  <a:cubicBezTo>
                    <a:pt x="54" y="218"/>
                    <a:pt x="54" y="218"/>
                    <a:pt x="54" y="218"/>
                  </a:cubicBezTo>
                  <a:cubicBezTo>
                    <a:pt x="51" y="220"/>
                    <a:pt x="47" y="220"/>
                    <a:pt x="45" y="217"/>
                  </a:cubicBezTo>
                  <a:cubicBezTo>
                    <a:pt x="42" y="215"/>
                    <a:pt x="40" y="212"/>
                    <a:pt x="41" y="208"/>
                  </a:cubicBezTo>
                  <a:cubicBezTo>
                    <a:pt x="52" y="141"/>
                    <a:pt x="52" y="141"/>
                    <a:pt x="52" y="141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1" y="90"/>
                    <a:pt x="0" y="87"/>
                    <a:pt x="1" y="83"/>
                  </a:cubicBezTo>
                  <a:cubicBezTo>
                    <a:pt x="2" y="80"/>
                    <a:pt x="5" y="77"/>
                    <a:pt x="8" y="77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107" y="5"/>
                    <a:pt x="107" y="5"/>
                    <a:pt x="10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855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</p:cTn>
                        </p:par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3" presetClass="entr" presetSubtype="16" fill="hold" grpId="0" nodeType="afterEffect"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0" nodeType="after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3" presetClass="entr" presetSubtype="16" fill="hold" grpId="0" nodeType="afterEffect"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2" fill="hold" nodeType="afterEffect"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2" fill="hold" nodeType="afterEffect"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2" fill="hold" nodeType="afterEffect"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8" grpId="0" animBg="1"/>
      <p:bldP spid="39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CB18F-DA20-EB4E-023A-F6ED2FF6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5523" y="51558"/>
            <a:ext cx="1620957" cy="523220"/>
          </a:xfrm>
        </p:spPr>
        <p:txBody>
          <a:bodyPr/>
          <a:lstStyle/>
          <a:p>
            <a:r>
              <a:rPr lang="zh-CN" altLang="en-US" dirty="0"/>
              <a:t>应用范围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72875B3-621C-F2C7-1F70-806DB0D94FE8}"/>
              </a:ext>
            </a:extLst>
          </p:cNvPr>
          <p:cNvGrpSpPr/>
          <p:nvPr/>
        </p:nvGrpSpPr>
        <p:grpSpPr>
          <a:xfrm>
            <a:off x="5693898" y="1187414"/>
            <a:ext cx="4376811" cy="1904521"/>
            <a:chOff x="805615" y="1524479"/>
            <a:chExt cx="4376811" cy="190452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F62012D-E849-4E66-A1E6-88DA7625D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6976" y="1524479"/>
              <a:ext cx="4235450" cy="539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848C90A-FAEF-8B30-B8BD-8F0854F85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615" y="2060575"/>
              <a:ext cx="4117340" cy="13684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F2440AA7-E1C1-3956-A2E5-E83E91937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258" y="1879600"/>
            <a:ext cx="3778250" cy="30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4780E7-D2FE-69F9-F537-92BBAC2CC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264" y="3766066"/>
            <a:ext cx="5171440" cy="2084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247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:p15="http://schemas.microsoft.com/office/powerpoint/2012/main" xmlns="">
      <p:transition spd="slow" advClick="0" advTm="2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xfrm>
            <a:off x="2158881" y="3161234"/>
            <a:ext cx="2519362" cy="535531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不足之处</a:t>
            </a:r>
          </a:p>
        </p:txBody>
      </p:sp>
    </p:spTree>
    <p:extLst>
      <p:ext uri="{BB962C8B-B14F-4D97-AF65-F5344CB8AC3E}">
        <p14:creationId xmlns:p14="http://schemas.microsoft.com/office/powerpoint/2010/main" val="14291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5521" y="51558"/>
            <a:ext cx="1620957" cy="523220"/>
          </a:xfrm>
        </p:spPr>
        <p:txBody>
          <a:bodyPr/>
          <a:lstStyle/>
          <a:p>
            <a:r>
              <a:rPr lang="zh-CN" altLang="en-US" dirty="0"/>
              <a:t>不足之处</a:t>
            </a:r>
          </a:p>
        </p:txBody>
      </p:sp>
      <p:grpSp>
        <p:nvGrpSpPr>
          <p:cNvPr id="34" name="千图PPT彼岸天：ID 8661124库_组合 3">
            <a:extLst>
              <a:ext uri="{FF2B5EF4-FFF2-40B4-BE49-F238E27FC236}">
                <a16:creationId xmlns:a16="http://schemas.microsoft.com/office/drawing/2014/main" id="{6398CBC4-0037-40CD-B6C0-C5B7BF88BAD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061893" y="2063455"/>
            <a:ext cx="3894277" cy="3474289"/>
            <a:chOff x="3640618" y="1371730"/>
            <a:chExt cx="4892478" cy="4364834"/>
          </a:xfrm>
        </p:grpSpPr>
        <p:sp>
          <p:nvSpPr>
            <p:cNvPr id="35" name="Color 3">
              <a:extLst>
                <a:ext uri="{FF2B5EF4-FFF2-40B4-BE49-F238E27FC236}">
                  <a16:creationId xmlns:a16="http://schemas.microsoft.com/office/drawing/2014/main" id="{A732C109-3FD9-41B2-9EC3-D9B22E24D765}"/>
                </a:ext>
              </a:extLst>
            </p:cNvPr>
            <p:cNvSpPr/>
            <p:nvPr/>
          </p:nvSpPr>
          <p:spPr bwMode="auto">
            <a:xfrm>
              <a:off x="4434278" y="3816465"/>
              <a:ext cx="1550931" cy="1614871"/>
            </a:xfrm>
            <a:custGeom>
              <a:avLst/>
              <a:gdLst>
                <a:gd name="T0" fmla="*/ 431 w 468"/>
                <a:gd name="T1" fmla="*/ 294 h 487"/>
                <a:gd name="T2" fmla="*/ 457 w 468"/>
                <a:gd name="T3" fmla="*/ 321 h 487"/>
                <a:gd name="T4" fmla="*/ 468 w 468"/>
                <a:gd name="T5" fmla="*/ 337 h 487"/>
                <a:gd name="T6" fmla="*/ 468 w 468"/>
                <a:gd name="T7" fmla="*/ 166 h 487"/>
                <a:gd name="T8" fmla="*/ 308 w 468"/>
                <a:gd name="T9" fmla="*/ 1 h 487"/>
                <a:gd name="T10" fmla="*/ 287 w 468"/>
                <a:gd name="T11" fmla="*/ 0 h 487"/>
                <a:gd name="T12" fmla="*/ 161 w 468"/>
                <a:gd name="T13" fmla="*/ 73 h 487"/>
                <a:gd name="T14" fmla="*/ 160 w 468"/>
                <a:gd name="T15" fmla="*/ 75 h 487"/>
                <a:gd name="T16" fmla="*/ 161 w 468"/>
                <a:gd name="T17" fmla="*/ 77 h 487"/>
                <a:gd name="T18" fmla="*/ 161 w 468"/>
                <a:gd name="T19" fmla="*/ 79 h 487"/>
                <a:gd name="T20" fmla="*/ 157 w 468"/>
                <a:gd name="T21" fmla="*/ 82 h 487"/>
                <a:gd name="T22" fmla="*/ 155 w 468"/>
                <a:gd name="T23" fmla="*/ 82 h 487"/>
                <a:gd name="T24" fmla="*/ 154 w 468"/>
                <a:gd name="T25" fmla="*/ 82 h 487"/>
                <a:gd name="T26" fmla="*/ 153 w 468"/>
                <a:gd name="T27" fmla="*/ 82 h 487"/>
                <a:gd name="T28" fmla="*/ 146 w 468"/>
                <a:gd name="T29" fmla="*/ 81 h 487"/>
                <a:gd name="T30" fmla="*/ 130 w 468"/>
                <a:gd name="T31" fmla="*/ 80 h 487"/>
                <a:gd name="T32" fmla="*/ 43 w 468"/>
                <a:gd name="T33" fmla="*/ 112 h 487"/>
                <a:gd name="T34" fmla="*/ 2 w 468"/>
                <a:gd name="T35" fmla="*/ 199 h 487"/>
                <a:gd name="T36" fmla="*/ 78 w 468"/>
                <a:gd name="T37" fmla="*/ 322 h 487"/>
                <a:gd name="T38" fmla="*/ 88 w 468"/>
                <a:gd name="T39" fmla="*/ 329 h 487"/>
                <a:gd name="T40" fmla="*/ 87 w 468"/>
                <a:gd name="T41" fmla="*/ 317 h 487"/>
                <a:gd name="T42" fmla="*/ 122 w 468"/>
                <a:gd name="T43" fmla="*/ 224 h 487"/>
                <a:gd name="T44" fmla="*/ 127 w 468"/>
                <a:gd name="T45" fmla="*/ 219 h 487"/>
                <a:gd name="T46" fmla="*/ 124 w 468"/>
                <a:gd name="T47" fmla="*/ 217 h 487"/>
                <a:gd name="T48" fmla="*/ 135 w 468"/>
                <a:gd name="T49" fmla="*/ 224 h 487"/>
                <a:gd name="T50" fmla="*/ 134 w 468"/>
                <a:gd name="T51" fmla="*/ 224 h 487"/>
                <a:gd name="T52" fmla="*/ 131 w 468"/>
                <a:gd name="T53" fmla="*/ 226 h 487"/>
                <a:gd name="T54" fmla="*/ 97 w 468"/>
                <a:gd name="T55" fmla="*/ 332 h 487"/>
                <a:gd name="T56" fmla="*/ 218 w 468"/>
                <a:gd name="T57" fmla="*/ 427 h 487"/>
                <a:gd name="T58" fmla="*/ 238 w 468"/>
                <a:gd name="T59" fmla="*/ 425 h 487"/>
                <a:gd name="T60" fmla="*/ 252 w 468"/>
                <a:gd name="T61" fmla="*/ 422 h 487"/>
                <a:gd name="T62" fmla="*/ 258 w 468"/>
                <a:gd name="T63" fmla="*/ 420 h 487"/>
                <a:gd name="T64" fmla="*/ 256 w 468"/>
                <a:gd name="T65" fmla="*/ 414 h 487"/>
                <a:gd name="T66" fmla="*/ 252 w 468"/>
                <a:gd name="T67" fmla="*/ 383 h 487"/>
                <a:gd name="T68" fmla="*/ 278 w 468"/>
                <a:gd name="T69" fmla="*/ 311 h 487"/>
                <a:gd name="T70" fmla="*/ 280 w 468"/>
                <a:gd name="T71" fmla="*/ 308 h 487"/>
                <a:gd name="T72" fmla="*/ 279 w 468"/>
                <a:gd name="T73" fmla="*/ 305 h 487"/>
                <a:gd name="T74" fmla="*/ 269 w 468"/>
                <a:gd name="T75" fmla="*/ 254 h 487"/>
                <a:gd name="T76" fmla="*/ 326 w 468"/>
                <a:gd name="T77" fmla="*/ 148 h 487"/>
                <a:gd name="T78" fmla="*/ 329 w 468"/>
                <a:gd name="T79" fmla="*/ 145 h 487"/>
                <a:gd name="T80" fmla="*/ 329 w 468"/>
                <a:gd name="T81" fmla="*/ 144 h 487"/>
                <a:gd name="T82" fmla="*/ 334 w 468"/>
                <a:gd name="T83" fmla="*/ 156 h 487"/>
                <a:gd name="T84" fmla="*/ 332 w 468"/>
                <a:gd name="T85" fmla="*/ 153 h 487"/>
                <a:gd name="T86" fmla="*/ 327 w 468"/>
                <a:gd name="T87" fmla="*/ 156 h 487"/>
                <a:gd name="T88" fmla="*/ 277 w 468"/>
                <a:gd name="T89" fmla="*/ 254 h 487"/>
                <a:gd name="T90" fmla="*/ 340 w 468"/>
                <a:gd name="T91" fmla="*/ 360 h 487"/>
                <a:gd name="T92" fmla="*/ 342 w 468"/>
                <a:gd name="T93" fmla="*/ 365 h 487"/>
                <a:gd name="T94" fmla="*/ 336 w 468"/>
                <a:gd name="T95" fmla="*/ 367 h 487"/>
                <a:gd name="T96" fmla="*/ 288 w 468"/>
                <a:gd name="T97" fmla="*/ 324 h 487"/>
                <a:gd name="T98" fmla="*/ 284 w 468"/>
                <a:gd name="T99" fmla="*/ 316 h 487"/>
                <a:gd name="T100" fmla="*/ 278 w 468"/>
                <a:gd name="T101" fmla="*/ 324 h 487"/>
                <a:gd name="T102" fmla="*/ 260 w 468"/>
                <a:gd name="T103" fmla="*/ 383 h 487"/>
                <a:gd name="T104" fmla="*/ 364 w 468"/>
                <a:gd name="T105" fmla="*/ 487 h 487"/>
                <a:gd name="T106" fmla="*/ 468 w 468"/>
                <a:gd name="T107" fmla="*/ 383 h 487"/>
                <a:gd name="T108" fmla="*/ 426 w 468"/>
                <a:gd name="T109" fmla="*/ 300 h 487"/>
                <a:gd name="T110" fmla="*/ 425 w 468"/>
                <a:gd name="T111" fmla="*/ 297 h 487"/>
                <a:gd name="T112" fmla="*/ 425 w 468"/>
                <a:gd name="T113" fmla="*/ 294 h 487"/>
                <a:gd name="T114" fmla="*/ 431 w 468"/>
                <a:gd name="T115" fmla="*/ 294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8" h="487">
                  <a:moveTo>
                    <a:pt x="431" y="294"/>
                  </a:moveTo>
                  <a:cubicBezTo>
                    <a:pt x="441" y="301"/>
                    <a:pt x="450" y="310"/>
                    <a:pt x="457" y="321"/>
                  </a:cubicBezTo>
                  <a:cubicBezTo>
                    <a:pt x="468" y="337"/>
                    <a:pt x="468" y="337"/>
                    <a:pt x="468" y="337"/>
                  </a:cubicBezTo>
                  <a:cubicBezTo>
                    <a:pt x="468" y="166"/>
                    <a:pt x="468" y="166"/>
                    <a:pt x="468" y="166"/>
                  </a:cubicBezTo>
                  <a:cubicBezTo>
                    <a:pt x="468" y="86"/>
                    <a:pt x="396" y="12"/>
                    <a:pt x="308" y="1"/>
                  </a:cubicBezTo>
                  <a:cubicBezTo>
                    <a:pt x="301" y="0"/>
                    <a:pt x="294" y="0"/>
                    <a:pt x="287" y="0"/>
                  </a:cubicBezTo>
                  <a:cubicBezTo>
                    <a:pt x="231" y="0"/>
                    <a:pt x="182" y="28"/>
                    <a:pt x="161" y="73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1" y="77"/>
                    <a:pt x="161" y="77"/>
                    <a:pt x="161" y="77"/>
                  </a:cubicBezTo>
                  <a:cubicBezTo>
                    <a:pt x="161" y="78"/>
                    <a:pt x="161" y="78"/>
                    <a:pt x="161" y="79"/>
                  </a:cubicBezTo>
                  <a:cubicBezTo>
                    <a:pt x="161" y="81"/>
                    <a:pt x="159" y="83"/>
                    <a:pt x="157" y="82"/>
                  </a:cubicBezTo>
                  <a:cubicBezTo>
                    <a:pt x="156" y="82"/>
                    <a:pt x="156" y="82"/>
                    <a:pt x="155" y="82"/>
                  </a:cubicBezTo>
                  <a:cubicBezTo>
                    <a:pt x="154" y="82"/>
                    <a:pt x="154" y="82"/>
                    <a:pt x="154" y="82"/>
                  </a:cubicBezTo>
                  <a:cubicBezTo>
                    <a:pt x="154" y="82"/>
                    <a:pt x="154" y="82"/>
                    <a:pt x="153" y="82"/>
                  </a:cubicBezTo>
                  <a:cubicBezTo>
                    <a:pt x="151" y="81"/>
                    <a:pt x="148" y="81"/>
                    <a:pt x="146" y="81"/>
                  </a:cubicBezTo>
                  <a:cubicBezTo>
                    <a:pt x="140" y="80"/>
                    <a:pt x="135" y="80"/>
                    <a:pt x="130" y="80"/>
                  </a:cubicBezTo>
                  <a:cubicBezTo>
                    <a:pt x="97" y="80"/>
                    <a:pt x="67" y="91"/>
                    <a:pt x="43" y="112"/>
                  </a:cubicBezTo>
                  <a:cubicBezTo>
                    <a:pt x="18" y="134"/>
                    <a:pt x="3" y="165"/>
                    <a:pt x="2" y="199"/>
                  </a:cubicBezTo>
                  <a:cubicBezTo>
                    <a:pt x="0" y="253"/>
                    <a:pt x="40" y="298"/>
                    <a:pt x="78" y="322"/>
                  </a:cubicBezTo>
                  <a:cubicBezTo>
                    <a:pt x="88" y="329"/>
                    <a:pt x="88" y="329"/>
                    <a:pt x="88" y="329"/>
                  </a:cubicBezTo>
                  <a:cubicBezTo>
                    <a:pt x="87" y="317"/>
                    <a:pt x="87" y="317"/>
                    <a:pt x="87" y="317"/>
                  </a:cubicBezTo>
                  <a:cubicBezTo>
                    <a:pt x="84" y="281"/>
                    <a:pt x="97" y="247"/>
                    <a:pt x="122" y="224"/>
                  </a:cubicBezTo>
                  <a:cubicBezTo>
                    <a:pt x="127" y="219"/>
                    <a:pt x="127" y="219"/>
                    <a:pt x="127" y="219"/>
                  </a:cubicBezTo>
                  <a:cubicBezTo>
                    <a:pt x="124" y="217"/>
                    <a:pt x="124" y="217"/>
                    <a:pt x="124" y="217"/>
                  </a:cubicBezTo>
                  <a:cubicBezTo>
                    <a:pt x="128" y="220"/>
                    <a:pt x="131" y="222"/>
                    <a:pt x="135" y="224"/>
                  </a:cubicBezTo>
                  <a:cubicBezTo>
                    <a:pt x="134" y="224"/>
                    <a:pt x="134" y="224"/>
                    <a:pt x="134" y="224"/>
                  </a:cubicBezTo>
                  <a:cubicBezTo>
                    <a:pt x="131" y="226"/>
                    <a:pt x="131" y="226"/>
                    <a:pt x="131" y="226"/>
                  </a:cubicBezTo>
                  <a:cubicBezTo>
                    <a:pt x="101" y="252"/>
                    <a:pt x="88" y="293"/>
                    <a:pt x="97" y="332"/>
                  </a:cubicBezTo>
                  <a:cubicBezTo>
                    <a:pt x="110" y="387"/>
                    <a:pt x="161" y="427"/>
                    <a:pt x="218" y="427"/>
                  </a:cubicBezTo>
                  <a:cubicBezTo>
                    <a:pt x="225" y="427"/>
                    <a:pt x="231" y="426"/>
                    <a:pt x="238" y="425"/>
                  </a:cubicBezTo>
                  <a:cubicBezTo>
                    <a:pt x="243" y="424"/>
                    <a:pt x="247" y="423"/>
                    <a:pt x="252" y="422"/>
                  </a:cubicBezTo>
                  <a:cubicBezTo>
                    <a:pt x="258" y="420"/>
                    <a:pt x="258" y="420"/>
                    <a:pt x="258" y="420"/>
                  </a:cubicBezTo>
                  <a:cubicBezTo>
                    <a:pt x="256" y="414"/>
                    <a:pt x="256" y="414"/>
                    <a:pt x="256" y="414"/>
                  </a:cubicBezTo>
                  <a:cubicBezTo>
                    <a:pt x="253" y="404"/>
                    <a:pt x="252" y="394"/>
                    <a:pt x="252" y="383"/>
                  </a:cubicBezTo>
                  <a:cubicBezTo>
                    <a:pt x="252" y="357"/>
                    <a:pt x="261" y="331"/>
                    <a:pt x="278" y="311"/>
                  </a:cubicBezTo>
                  <a:cubicBezTo>
                    <a:pt x="280" y="308"/>
                    <a:pt x="280" y="308"/>
                    <a:pt x="280" y="308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2" y="289"/>
                    <a:pt x="269" y="272"/>
                    <a:pt x="269" y="254"/>
                  </a:cubicBezTo>
                  <a:cubicBezTo>
                    <a:pt x="269" y="210"/>
                    <a:pt x="290" y="170"/>
                    <a:pt x="326" y="148"/>
                  </a:cubicBezTo>
                  <a:cubicBezTo>
                    <a:pt x="329" y="145"/>
                    <a:pt x="329" y="145"/>
                    <a:pt x="329" y="145"/>
                  </a:cubicBezTo>
                  <a:cubicBezTo>
                    <a:pt x="329" y="144"/>
                    <a:pt x="329" y="144"/>
                    <a:pt x="329" y="144"/>
                  </a:cubicBezTo>
                  <a:cubicBezTo>
                    <a:pt x="330" y="148"/>
                    <a:pt x="332" y="152"/>
                    <a:pt x="334" y="156"/>
                  </a:cubicBezTo>
                  <a:cubicBezTo>
                    <a:pt x="332" y="153"/>
                    <a:pt x="332" y="153"/>
                    <a:pt x="332" y="153"/>
                  </a:cubicBezTo>
                  <a:cubicBezTo>
                    <a:pt x="327" y="156"/>
                    <a:pt x="327" y="156"/>
                    <a:pt x="327" y="156"/>
                  </a:cubicBezTo>
                  <a:cubicBezTo>
                    <a:pt x="295" y="177"/>
                    <a:pt x="277" y="214"/>
                    <a:pt x="277" y="254"/>
                  </a:cubicBezTo>
                  <a:cubicBezTo>
                    <a:pt x="277" y="301"/>
                    <a:pt x="301" y="342"/>
                    <a:pt x="340" y="360"/>
                  </a:cubicBezTo>
                  <a:cubicBezTo>
                    <a:pt x="342" y="361"/>
                    <a:pt x="343" y="363"/>
                    <a:pt x="342" y="365"/>
                  </a:cubicBezTo>
                  <a:cubicBezTo>
                    <a:pt x="341" y="367"/>
                    <a:pt x="338" y="368"/>
                    <a:pt x="336" y="367"/>
                  </a:cubicBezTo>
                  <a:cubicBezTo>
                    <a:pt x="317" y="358"/>
                    <a:pt x="300" y="343"/>
                    <a:pt x="288" y="324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78" y="324"/>
                    <a:pt x="278" y="324"/>
                    <a:pt x="278" y="324"/>
                  </a:cubicBezTo>
                  <a:cubicBezTo>
                    <a:pt x="266" y="341"/>
                    <a:pt x="260" y="362"/>
                    <a:pt x="260" y="383"/>
                  </a:cubicBezTo>
                  <a:cubicBezTo>
                    <a:pt x="260" y="440"/>
                    <a:pt x="306" y="487"/>
                    <a:pt x="364" y="487"/>
                  </a:cubicBezTo>
                  <a:cubicBezTo>
                    <a:pt x="421" y="487"/>
                    <a:pt x="468" y="440"/>
                    <a:pt x="468" y="383"/>
                  </a:cubicBezTo>
                  <a:cubicBezTo>
                    <a:pt x="468" y="350"/>
                    <a:pt x="453" y="320"/>
                    <a:pt x="426" y="300"/>
                  </a:cubicBezTo>
                  <a:cubicBezTo>
                    <a:pt x="425" y="299"/>
                    <a:pt x="425" y="298"/>
                    <a:pt x="425" y="297"/>
                  </a:cubicBezTo>
                  <a:cubicBezTo>
                    <a:pt x="425" y="296"/>
                    <a:pt x="425" y="295"/>
                    <a:pt x="425" y="294"/>
                  </a:cubicBezTo>
                  <a:cubicBezTo>
                    <a:pt x="427" y="293"/>
                    <a:pt x="429" y="292"/>
                    <a:pt x="431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36" name="Color 2">
              <a:extLst>
                <a:ext uri="{FF2B5EF4-FFF2-40B4-BE49-F238E27FC236}">
                  <a16:creationId xmlns:a16="http://schemas.microsoft.com/office/drawing/2014/main" id="{356C53EB-419A-43D2-9B87-8E9AD6E9E3D0}"/>
                </a:ext>
              </a:extLst>
            </p:cNvPr>
            <p:cNvSpPr/>
            <p:nvPr/>
          </p:nvSpPr>
          <p:spPr bwMode="auto">
            <a:xfrm>
              <a:off x="4214590" y="2986889"/>
              <a:ext cx="1770618" cy="1323046"/>
            </a:xfrm>
            <a:custGeom>
              <a:avLst/>
              <a:gdLst>
                <a:gd name="T0" fmla="*/ 365 w 534"/>
                <a:gd name="T1" fmla="*/ 140 h 399"/>
                <a:gd name="T2" fmla="*/ 430 w 534"/>
                <a:gd name="T3" fmla="*/ 120 h 399"/>
                <a:gd name="T4" fmla="*/ 523 w 534"/>
                <a:gd name="T5" fmla="*/ 169 h 399"/>
                <a:gd name="T6" fmla="*/ 534 w 534"/>
                <a:gd name="T7" fmla="*/ 186 h 399"/>
                <a:gd name="T8" fmla="*/ 534 w 534"/>
                <a:gd name="T9" fmla="*/ 0 h 399"/>
                <a:gd name="T10" fmla="*/ 523 w 534"/>
                <a:gd name="T11" fmla="*/ 17 h 399"/>
                <a:gd name="T12" fmla="*/ 388 w 534"/>
                <a:gd name="T13" fmla="*/ 83 h 399"/>
                <a:gd name="T14" fmla="*/ 247 w 534"/>
                <a:gd name="T15" fmla="*/ 5 h 399"/>
                <a:gd name="T16" fmla="*/ 245 w 534"/>
                <a:gd name="T17" fmla="*/ 0 h 399"/>
                <a:gd name="T18" fmla="*/ 240 w 534"/>
                <a:gd name="T19" fmla="*/ 2 h 399"/>
                <a:gd name="T20" fmla="*/ 164 w 534"/>
                <a:gd name="T21" fmla="*/ 102 h 399"/>
                <a:gd name="T22" fmla="*/ 166 w 534"/>
                <a:gd name="T23" fmla="*/ 123 h 399"/>
                <a:gd name="T24" fmla="*/ 165 w 534"/>
                <a:gd name="T25" fmla="*/ 126 h 399"/>
                <a:gd name="T26" fmla="*/ 163 w 534"/>
                <a:gd name="T27" fmla="*/ 127 h 399"/>
                <a:gd name="T28" fmla="*/ 158 w 534"/>
                <a:gd name="T29" fmla="*/ 124 h 399"/>
                <a:gd name="T30" fmla="*/ 156 w 534"/>
                <a:gd name="T31" fmla="*/ 102 h 399"/>
                <a:gd name="T32" fmla="*/ 158 w 534"/>
                <a:gd name="T33" fmla="*/ 78 h 399"/>
                <a:gd name="T34" fmla="*/ 160 w 534"/>
                <a:gd name="T35" fmla="*/ 73 h 399"/>
                <a:gd name="T36" fmla="*/ 155 w 534"/>
                <a:gd name="T37" fmla="*/ 71 h 399"/>
                <a:gd name="T38" fmla="*/ 123 w 534"/>
                <a:gd name="T39" fmla="*/ 63 h 399"/>
                <a:gd name="T40" fmla="*/ 110 w 534"/>
                <a:gd name="T41" fmla="*/ 63 h 399"/>
                <a:gd name="T42" fmla="*/ 39 w 534"/>
                <a:gd name="T43" fmla="*/ 89 h 399"/>
                <a:gd name="T44" fmla="*/ 1 w 534"/>
                <a:gd name="T45" fmla="*/ 171 h 399"/>
                <a:gd name="T46" fmla="*/ 20 w 534"/>
                <a:gd name="T47" fmla="*/ 242 h 399"/>
                <a:gd name="T48" fmla="*/ 25 w 534"/>
                <a:gd name="T49" fmla="*/ 251 h 399"/>
                <a:gd name="T50" fmla="*/ 30 w 534"/>
                <a:gd name="T51" fmla="*/ 242 h 399"/>
                <a:gd name="T52" fmla="*/ 84 w 534"/>
                <a:gd name="T53" fmla="*/ 190 h 399"/>
                <a:gd name="T54" fmla="*/ 89 w 534"/>
                <a:gd name="T55" fmla="*/ 192 h 399"/>
                <a:gd name="T56" fmla="*/ 90 w 534"/>
                <a:gd name="T57" fmla="*/ 195 h 399"/>
                <a:gd name="T58" fmla="*/ 88 w 534"/>
                <a:gd name="T59" fmla="*/ 197 h 399"/>
                <a:gd name="T60" fmla="*/ 24 w 534"/>
                <a:gd name="T61" fmla="*/ 295 h 399"/>
                <a:gd name="T62" fmla="*/ 65 w 534"/>
                <a:gd name="T63" fmla="*/ 394 h 399"/>
                <a:gd name="T64" fmla="*/ 71 w 534"/>
                <a:gd name="T65" fmla="*/ 399 h 399"/>
                <a:gd name="T66" fmla="*/ 75 w 534"/>
                <a:gd name="T67" fmla="*/ 392 h 399"/>
                <a:gd name="T68" fmla="*/ 104 w 534"/>
                <a:gd name="T69" fmla="*/ 355 h 399"/>
                <a:gd name="T70" fmla="*/ 196 w 534"/>
                <a:gd name="T71" fmla="*/ 322 h 399"/>
                <a:gd name="T72" fmla="*/ 212 w 534"/>
                <a:gd name="T73" fmla="*/ 323 h 399"/>
                <a:gd name="T74" fmla="*/ 214 w 534"/>
                <a:gd name="T75" fmla="*/ 323 h 399"/>
                <a:gd name="T76" fmla="*/ 218 w 534"/>
                <a:gd name="T77" fmla="*/ 323 h 399"/>
                <a:gd name="T78" fmla="*/ 220 w 534"/>
                <a:gd name="T79" fmla="*/ 320 h 399"/>
                <a:gd name="T80" fmla="*/ 375 w 534"/>
                <a:gd name="T81" fmla="*/ 243 h 399"/>
                <a:gd name="T82" fmla="*/ 522 w 534"/>
                <a:gd name="T83" fmla="*/ 342 h 399"/>
                <a:gd name="T84" fmla="*/ 534 w 534"/>
                <a:gd name="T85" fmla="*/ 363 h 399"/>
                <a:gd name="T86" fmla="*/ 534 w 534"/>
                <a:gd name="T87" fmla="*/ 232 h 399"/>
                <a:gd name="T88" fmla="*/ 430 w 534"/>
                <a:gd name="T89" fmla="*/ 128 h 399"/>
                <a:gd name="T90" fmla="*/ 366 w 534"/>
                <a:gd name="T91" fmla="*/ 149 h 399"/>
                <a:gd name="T92" fmla="*/ 363 w 534"/>
                <a:gd name="T93" fmla="*/ 152 h 399"/>
                <a:gd name="T94" fmla="*/ 364 w 534"/>
                <a:gd name="T95" fmla="*/ 153 h 399"/>
                <a:gd name="T96" fmla="*/ 359 w 534"/>
                <a:gd name="T97" fmla="*/ 141 h 399"/>
                <a:gd name="T98" fmla="*/ 360 w 534"/>
                <a:gd name="T99" fmla="*/ 144 h 399"/>
                <a:gd name="T100" fmla="*/ 365 w 534"/>
                <a:gd name="T101" fmla="*/ 14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4" h="399">
                  <a:moveTo>
                    <a:pt x="365" y="140"/>
                  </a:moveTo>
                  <a:cubicBezTo>
                    <a:pt x="384" y="127"/>
                    <a:pt x="406" y="120"/>
                    <a:pt x="430" y="120"/>
                  </a:cubicBezTo>
                  <a:cubicBezTo>
                    <a:pt x="467" y="120"/>
                    <a:pt x="502" y="138"/>
                    <a:pt x="523" y="169"/>
                  </a:cubicBezTo>
                  <a:cubicBezTo>
                    <a:pt x="534" y="186"/>
                    <a:pt x="534" y="186"/>
                    <a:pt x="534" y="186"/>
                  </a:cubicBezTo>
                  <a:cubicBezTo>
                    <a:pt x="534" y="0"/>
                    <a:pt x="534" y="0"/>
                    <a:pt x="534" y="0"/>
                  </a:cubicBezTo>
                  <a:cubicBezTo>
                    <a:pt x="523" y="17"/>
                    <a:pt x="523" y="17"/>
                    <a:pt x="523" y="17"/>
                  </a:cubicBezTo>
                  <a:cubicBezTo>
                    <a:pt x="496" y="57"/>
                    <a:pt x="444" y="83"/>
                    <a:pt x="388" y="83"/>
                  </a:cubicBezTo>
                  <a:cubicBezTo>
                    <a:pt x="326" y="83"/>
                    <a:pt x="271" y="52"/>
                    <a:pt x="247" y="5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0" y="2"/>
                    <a:pt x="240" y="2"/>
                    <a:pt x="240" y="2"/>
                  </a:cubicBezTo>
                  <a:cubicBezTo>
                    <a:pt x="195" y="14"/>
                    <a:pt x="164" y="55"/>
                    <a:pt x="164" y="102"/>
                  </a:cubicBezTo>
                  <a:cubicBezTo>
                    <a:pt x="164" y="109"/>
                    <a:pt x="165" y="116"/>
                    <a:pt x="166" y="123"/>
                  </a:cubicBezTo>
                  <a:cubicBezTo>
                    <a:pt x="166" y="124"/>
                    <a:pt x="166" y="125"/>
                    <a:pt x="165" y="126"/>
                  </a:cubicBezTo>
                  <a:cubicBezTo>
                    <a:pt x="165" y="127"/>
                    <a:pt x="164" y="127"/>
                    <a:pt x="163" y="127"/>
                  </a:cubicBezTo>
                  <a:cubicBezTo>
                    <a:pt x="161" y="128"/>
                    <a:pt x="159" y="126"/>
                    <a:pt x="158" y="124"/>
                  </a:cubicBezTo>
                  <a:cubicBezTo>
                    <a:pt x="157" y="117"/>
                    <a:pt x="156" y="109"/>
                    <a:pt x="156" y="102"/>
                  </a:cubicBezTo>
                  <a:cubicBezTo>
                    <a:pt x="156" y="94"/>
                    <a:pt x="157" y="86"/>
                    <a:pt x="158" y="78"/>
                  </a:cubicBezTo>
                  <a:cubicBezTo>
                    <a:pt x="160" y="73"/>
                    <a:pt x="160" y="73"/>
                    <a:pt x="160" y="73"/>
                  </a:cubicBezTo>
                  <a:cubicBezTo>
                    <a:pt x="155" y="71"/>
                    <a:pt x="155" y="71"/>
                    <a:pt x="155" y="71"/>
                  </a:cubicBezTo>
                  <a:cubicBezTo>
                    <a:pt x="144" y="67"/>
                    <a:pt x="133" y="64"/>
                    <a:pt x="123" y="63"/>
                  </a:cubicBezTo>
                  <a:cubicBezTo>
                    <a:pt x="118" y="63"/>
                    <a:pt x="114" y="63"/>
                    <a:pt x="110" y="63"/>
                  </a:cubicBezTo>
                  <a:cubicBezTo>
                    <a:pt x="84" y="63"/>
                    <a:pt x="59" y="72"/>
                    <a:pt x="39" y="89"/>
                  </a:cubicBezTo>
                  <a:cubicBezTo>
                    <a:pt x="16" y="109"/>
                    <a:pt x="2" y="138"/>
                    <a:pt x="1" y="171"/>
                  </a:cubicBezTo>
                  <a:cubicBezTo>
                    <a:pt x="0" y="196"/>
                    <a:pt x="6" y="221"/>
                    <a:pt x="20" y="242"/>
                  </a:cubicBezTo>
                  <a:cubicBezTo>
                    <a:pt x="25" y="251"/>
                    <a:pt x="25" y="251"/>
                    <a:pt x="25" y="251"/>
                  </a:cubicBezTo>
                  <a:cubicBezTo>
                    <a:pt x="30" y="242"/>
                    <a:pt x="30" y="242"/>
                    <a:pt x="30" y="242"/>
                  </a:cubicBezTo>
                  <a:cubicBezTo>
                    <a:pt x="42" y="219"/>
                    <a:pt x="61" y="201"/>
                    <a:pt x="84" y="190"/>
                  </a:cubicBezTo>
                  <a:cubicBezTo>
                    <a:pt x="86" y="189"/>
                    <a:pt x="89" y="190"/>
                    <a:pt x="89" y="192"/>
                  </a:cubicBezTo>
                  <a:cubicBezTo>
                    <a:pt x="90" y="193"/>
                    <a:pt x="90" y="194"/>
                    <a:pt x="90" y="195"/>
                  </a:cubicBezTo>
                  <a:cubicBezTo>
                    <a:pt x="89" y="196"/>
                    <a:pt x="89" y="197"/>
                    <a:pt x="88" y="197"/>
                  </a:cubicBezTo>
                  <a:cubicBezTo>
                    <a:pt x="50" y="215"/>
                    <a:pt x="26" y="252"/>
                    <a:pt x="24" y="295"/>
                  </a:cubicBezTo>
                  <a:cubicBezTo>
                    <a:pt x="23" y="332"/>
                    <a:pt x="38" y="368"/>
                    <a:pt x="65" y="394"/>
                  </a:cubicBezTo>
                  <a:cubicBezTo>
                    <a:pt x="71" y="399"/>
                    <a:pt x="71" y="399"/>
                    <a:pt x="71" y="399"/>
                  </a:cubicBezTo>
                  <a:cubicBezTo>
                    <a:pt x="75" y="392"/>
                    <a:pt x="75" y="392"/>
                    <a:pt x="75" y="392"/>
                  </a:cubicBezTo>
                  <a:cubicBezTo>
                    <a:pt x="82" y="378"/>
                    <a:pt x="92" y="366"/>
                    <a:pt x="104" y="355"/>
                  </a:cubicBezTo>
                  <a:cubicBezTo>
                    <a:pt x="129" y="334"/>
                    <a:pt x="161" y="322"/>
                    <a:pt x="196" y="322"/>
                  </a:cubicBezTo>
                  <a:cubicBezTo>
                    <a:pt x="201" y="322"/>
                    <a:pt x="207" y="322"/>
                    <a:pt x="212" y="323"/>
                  </a:cubicBezTo>
                  <a:cubicBezTo>
                    <a:pt x="213" y="323"/>
                    <a:pt x="213" y="323"/>
                    <a:pt x="214" y="323"/>
                  </a:cubicBezTo>
                  <a:cubicBezTo>
                    <a:pt x="218" y="323"/>
                    <a:pt x="218" y="323"/>
                    <a:pt x="218" y="323"/>
                  </a:cubicBezTo>
                  <a:cubicBezTo>
                    <a:pt x="220" y="320"/>
                    <a:pt x="220" y="320"/>
                    <a:pt x="220" y="320"/>
                  </a:cubicBezTo>
                  <a:cubicBezTo>
                    <a:pt x="245" y="265"/>
                    <a:pt x="307" y="235"/>
                    <a:pt x="375" y="243"/>
                  </a:cubicBezTo>
                  <a:cubicBezTo>
                    <a:pt x="437" y="251"/>
                    <a:pt x="493" y="289"/>
                    <a:pt x="522" y="342"/>
                  </a:cubicBezTo>
                  <a:cubicBezTo>
                    <a:pt x="534" y="363"/>
                    <a:pt x="534" y="363"/>
                    <a:pt x="534" y="363"/>
                  </a:cubicBezTo>
                  <a:cubicBezTo>
                    <a:pt x="534" y="232"/>
                    <a:pt x="534" y="232"/>
                    <a:pt x="534" y="232"/>
                  </a:cubicBezTo>
                  <a:cubicBezTo>
                    <a:pt x="534" y="174"/>
                    <a:pt x="487" y="128"/>
                    <a:pt x="430" y="128"/>
                  </a:cubicBezTo>
                  <a:cubicBezTo>
                    <a:pt x="407" y="128"/>
                    <a:pt x="385" y="135"/>
                    <a:pt x="366" y="149"/>
                  </a:cubicBezTo>
                  <a:cubicBezTo>
                    <a:pt x="363" y="152"/>
                    <a:pt x="363" y="152"/>
                    <a:pt x="363" y="152"/>
                  </a:cubicBezTo>
                  <a:cubicBezTo>
                    <a:pt x="364" y="153"/>
                    <a:pt x="364" y="153"/>
                    <a:pt x="364" y="153"/>
                  </a:cubicBezTo>
                  <a:cubicBezTo>
                    <a:pt x="362" y="149"/>
                    <a:pt x="361" y="145"/>
                    <a:pt x="359" y="141"/>
                  </a:cubicBezTo>
                  <a:cubicBezTo>
                    <a:pt x="360" y="144"/>
                    <a:pt x="360" y="144"/>
                    <a:pt x="360" y="144"/>
                  </a:cubicBezTo>
                  <a:lnTo>
                    <a:pt x="365" y="1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37" name="Color 1">
              <a:extLst>
                <a:ext uri="{FF2B5EF4-FFF2-40B4-BE49-F238E27FC236}">
                  <a16:creationId xmlns:a16="http://schemas.microsoft.com/office/drawing/2014/main" id="{52D52A48-5F57-4DF2-8913-A01BDCCCFA4D}"/>
                </a:ext>
              </a:extLst>
            </p:cNvPr>
            <p:cNvSpPr/>
            <p:nvPr/>
          </p:nvSpPr>
          <p:spPr bwMode="auto">
            <a:xfrm>
              <a:off x="4294926" y="1676960"/>
              <a:ext cx="1690286" cy="1601755"/>
            </a:xfrm>
            <a:custGeom>
              <a:avLst/>
              <a:gdLst>
                <a:gd name="T0" fmla="*/ 414 w 510"/>
                <a:gd name="T1" fmla="*/ 177 h 483"/>
                <a:gd name="T2" fmla="*/ 499 w 510"/>
                <a:gd name="T3" fmla="*/ 226 h 483"/>
                <a:gd name="T4" fmla="*/ 510 w 510"/>
                <a:gd name="T5" fmla="*/ 243 h 483"/>
                <a:gd name="T6" fmla="*/ 510 w 510"/>
                <a:gd name="T7" fmla="*/ 124 h 483"/>
                <a:gd name="T8" fmla="*/ 390 w 510"/>
                <a:gd name="T9" fmla="*/ 0 h 483"/>
                <a:gd name="T10" fmla="*/ 202 w 510"/>
                <a:gd name="T11" fmla="*/ 181 h 483"/>
                <a:gd name="T12" fmla="*/ 206 w 510"/>
                <a:gd name="T13" fmla="*/ 240 h 483"/>
                <a:gd name="T14" fmla="*/ 207 w 510"/>
                <a:gd name="T15" fmla="*/ 244 h 483"/>
                <a:gd name="T16" fmla="*/ 210 w 510"/>
                <a:gd name="T17" fmla="*/ 244 h 483"/>
                <a:gd name="T18" fmla="*/ 195 w 510"/>
                <a:gd name="T19" fmla="*/ 245 h 483"/>
                <a:gd name="T20" fmla="*/ 199 w 510"/>
                <a:gd name="T21" fmla="*/ 244 h 483"/>
                <a:gd name="T22" fmla="*/ 197 w 510"/>
                <a:gd name="T23" fmla="*/ 238 h 483"/>
                <a:gd name="T24" fmla="*/ 194 w 510"/>
                <a:gd name="T25" fmla="*/ 180 h 483"/>
                <a:gd name="T26" fmla="*/ 194 w 510"/>
                <a:gd name="T27" fmla="*/ 178 h 483"/>
                <a:gd name="T28" fmla="*/ 194 w 510"/>
                <a:gd name="T29" fmla="*/ 175 h 483"/>
                <a:gd name="T30" fmla="*/ 195 w 510"/>
                <a:gd name="T31" fmla="*/ 167 h 483"/>
                <a:gd name="T32" fmla="*/ 187 w 510"/>
                <a:gd name="T33" fmla="*/ 169 h 483"/>
                <a:gd name="T34" fmla="*/ 84 w 510"/>
                <a:gd name="T35" fmla="*/ 255 h 483"/>
                <a:gd name="T36" fmla="*/ 66 w 510"/>
                <a:gd name="T37" fmla="*/ 346 h 483"/>
                <a:gd name="T38" fmla="*/ 64 w 510"/>
                <a:gd name="T39" fmla="*/ 350 h 483"/>
                <a:gd name="T40" fmla="*/ 64 w 510"/>
                <a:gd name="T41" fmla="*/ 350 h 483"/>
                <a:gd name="T42" fmla="*/ 0 w 510"/>
                <a:gd name="T43" fmla="*/ 448 h 483"/>
                <a:gd name="T44" fmla="*/ 2 w 510"/>
                <a:gd name="T45" fmla="*/ 473 h 483"/>
                <a:gd name="T46" fmla="*/ 3 w 510"/>
                <a:gd name="T47" fmla="*/ 483 h 483"/>
                <a:gd name="T48" fmla="*/ 11 w 510"/>
                <a:gd name="T49" fmla="*/ 477 h 483"/>
                <a:gd name="T50" fmla="*/ 86 w 510"/>
                <a:gd name="T51" fmla="*/ 450 h 483"/>
                <a:gd name="T52" fmla="*/ 99 w 510"/>
                <a:gd name="T53" fmla="*/ 450 h 483"/>
                <a:gd name="T54" fmla="*/ 132 w 510"/>
                <a:gd name="T55" fmla="*/ 458 h 483"/>
                <a:gd name="T56" fmla="*/ 138 w 510"/>
                <a:gd name="T57" fmla="*/ 461 h 483"/>
                <a:gd name="T58" fmla="*/ 140 w 510"/>
                <a:gd name="T59" fmla="*/ 455 h 483"/>
                <a:gd name="T60" fmla="*/ 212 w 510"/>
                <a:gd name="T61" fmla="*/ 390 h 483"/>
                <a:gd name="T62" fmla="*/ 217 w 510"/>
                <a:gd name="T63" fmla="*/ 388 h 483"/>
                <a:gd name="T64" fmla="*/ 216 w 510"/>
                <a:gd name="T65" fmla="*/ 382 h 483"/>
                <a:gd name="T66" fmla="*/ 211 w 510"/>
                <a:gd name="T67" fmla="*/ 351 h 483"/>
                <a:gd name="T68" fmla="*/ 215 w 510"/>
                <a:gd name="T69" fmla="*/ 347 h 483"/>
                <a:gd name="T70" fmla="*/ 219 w 510"/>
                <a:gd name="T71" fmla="*/ 351 h 483"/>
                <a:gd name="T72" fmla="*/ 364 w 510"/>
                <a:gd name="T73" fmla="*/ 470 h 483"/>
                <a:gd name="T74" fmla="*/ 510 w 510"/>
                <a:gd name="T75" fmla="*/ 351 h 483"/>
                <a:gd name="T76" fmla="*/ 510 w 510"/>
                <a:gd name="T77" fmla="*/ 289 h 483"/>
                <a:gd name="T78" fmla="*/ 407 w 510"/>
                <a:gd name="T79" fmla="*/ 185 h 483"/>
                <a:gd name="T80" fmla="*/ 403 w 510"/>
                <a:gd name="T81" fmla="*/ 185 h 483"/>
                <a:gd name="T82" fmla="*/ 403 w 510"/>
                <a:gd name="T83" fmla="*/ 185 h 483"/>
                <a:gd name="T84" fmla="*/ 406 w 510"/>
                <a:gd name="T85" fmla="*/ 180 h 483"/>
                <a:gd name="T86" fmla="*/ 409 w 510"/>
                <a:gd name="T87" fmla="*/ 172 h 483"/>
                <a:gd name="T88" fmla="*/ 407 w 510"/>
                <a:gd name="T89" fmla="*/ 176 h 483"/>
                <a:gd name="T90" fmla="*/ 414 w 510"/>
                <a:gd name="T91" fmla="*/ 177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0" h="482">
                  <a:moveTo>
                    <a:pt x="414" y="177"/>
                  </a:moveTo>
                  <a:cubicBezTo>
                    <a:pt x="449" y="180"/>
                    <a:pt x="479" y="198"/>
                    <a:pt x="499" y="226"/>
                  </a:cubicBezTo>
                  <a:cubicBezTo>
                    <a:pt x="510" y="243"/>
                    <a:pt x="510" y="243"/>
                    <a:pt x="510" y="243"/>
                  </a:cubicBezTo>
                  <a:cubicBezTo>
                    <a:pt x="510" y="124"/>
                    <a:pt x="510" y="124"/>
                    <a:pt x="510" y="124"/>
                  </a:cubicBezTo>
                  <a:cubicBezTo>
                    <a:pt x="510" y="77"/>
                    <a:pt x="494" y="0"/>
                    <a:pt x="390" y="0"/>
                  </a:cubicBezTo>
                  <a:cubicBezTo>
                    <a:pt x="321" y="0"/>
                    <a:pt x="217" y="63"/>
                    <a:pt x="202" y="181"/>
                  </a:cubicBezTo>
                  <a:cubicBezTo>
                    <a:pt x="199" y="202"/>
                    <a:pt x="200" y="222"/>
                    <a:pt x="206" y="240"/>
                  </a:cubicBezTo>
                  <a:cubicBezTo>
                    <a:pt x="207" y="244"/>
                    <a:pt x="207" y="244"/>
                    <a:pt x="207" y="244"/>
                  </a:cubicBezTo>
                  <a:cubicBezTo>
                    <a:pt x="210" y="244"/>
                    <a:pt x="210" y="244"/>
                    <a:pt x="210" y="244"/>
                  </a:cubicBezTo>
                  <a:cubicBezTo>
                    <a:pt x="205" y="244"/>
                    <a:pt x="200" y="244"/>
                    <a:pt x="195" y="245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7" y="238"/>
                    <a:pt x="197" y="238"/>
                    <a:pt x="197" y="238"/>
                  </a:cubicBezTo>
                  <a:cubicBezTo>
                    <a:pt x="192" y="220"/>
                    <a:pt x="191" y="201"/>
                    <a:pt x="194" y="180"/>
                  </a:cubicBezTo>
                  <a:cubicBezTo>
                    <a:pt x="194" y="179"/>
                    <a:pt x="194" y="179"/>
                    <a:pt x="194" y="178"/>
                  </a:cubicBezTo>
                  <a:cubicBezTo>
                    <a:pt x="194" y="177"/>
                    <a:pt x="194" y="176"/>
                    <a:pt x="194" y="175"/>
                  </a:cubicBezTo>
                  <a:cubicBezTo>
                    <a:pt x="195" y="167"/>
                    <a:pt x="195" y="167"/>
                    <a:pt x="195" y="167"/>
                  </a:cubicBezTo>
                  <a:cubicBezTo>
                    <a:pt x="187" y="169"/>
                    <a:pt x="187" y="169"/>
                    <a:pt x="187" y="169"/>
                  </a:cubicBezTo>
                  <a:cubicBezTo>
                    <a:pt x="145" y="176"/>
                    <a:pt x="106" y="209"/>
                    <a:pt x="84" y="255"/>
                  </a:cubicBezTo>
                  <a:cubicBezTo>
                    <a:pt x="70" y="284"/>
                    <a:pt x="64" y="315"/>
                    <a:pt x="66" y="346"/>
                  </a:cubicBezTo>
                  <a:cubicBezTo>
                    <a:pt x="67" y="347"/>
                    <a:pt x="66" y="349"/>
                    <a:pt x="64" y="350"/>
                  </a:cubicBezTo>
                  <a:cubicBezTo>
                    <a:pt x="64" y="350"/>
                    <a:pt x="64" y="350"/>
                    <a:pt x="64" y="350"/>
                  </a:cubicBezTo>
                  <a:cubicBezTo>
                    <a:pt x="26" y="367"/>
                    <a:pt x="2" y="405"/>
                    <a:pt x="0" y="448"/>
                  </a:cubicBezTo>
                  <a:cubicBezTo>
                    <a:pt x="0" y="456"/>
                    <a:pt x="0" y="464"/>
                    <a:pt x="2" y="473"/>
                  </a:cubicBezTo>
                  <a:cubicBezTo>
                    <a:pt x="3" y="483"/>
                    <a:pt x="3" y="483"/>
                    <a:pt x="3" y="483"/>
                  </a:cubicBezTo>
                  <a:cubicBezTo>
                    <a:pt x="11" y="477"/>
                    <a:pt x="11" y="477"/>
                    <a:pt x="11" y="477"/>
                  </a:cubicBezTo>
                  <a:cubicBezTo>
                    <a:pt x="33" y="459"/>
                    <a:pt x="59" y="450"/>
                    <a:pt x="86" y="450"/>
                  </a:cubicBezTo>
                  <a:cubicBezTo>
                    <a:pt x="91" y="450"/>
                    <a:pt x="95" y="450"/>
                    <a:pt x="99" y="450"/>
                  </a:cubicBezTo>
                  <a:cubicBezTo>
                    <a:pt x="111" y="452"/>
                    <a:pt x="122" y="454"/>
                    <a:pt x="132" y="458"/>
                  </a:cubicBezTo>
                  <a:cubicBezTo>
                    <a:pt x="138" y="461"/>
                    <a:pt x="138" y="461"/>
                    <a:pt x="138" y="461"/>
                  </a:cubicBezTo>
                  <a:cubicBezTo>
                    <a:pt x="140" y="455"/>
                    <a:pt x="140" y="455"/>
                    <a:pt x="140" y="455"/>
                  </a:cubicBezTo>
                  <a:cubicBezTo>
                    <a:pt x="153" y="423"/>
                    <a:pt x="179" y="399"/>
                    <a:pt x="212" y="390"/>
                  </a:cubicBezTo>
                  <a:cubicBezTo>
                    <a:pt x="217" y="388"/>
                    <a:pt x="217" y="388"/>
                    <a:pt x="217" y="388"/>
                  </a:cubicBezTo>
                  <a:cubicBezTo>
                    <a:pt x="216" y="382"/>
                    <a:pt x="216" y="382"/>
                    <a:pt x="216" y="382"/>
                  </a:cubicBezTo>
                  <a:cubicBezTo>
                    <a:pt x="212" y="372"/>
                    <a:pt x="211" y="361"/>
                    <a:pt x="211" y="351"/>
                  </a:cubicBezTo>
                  <a:cubicBezTo>
                    <a:pt x="211" y="348"/>
                    <a:pt x="213" y="347"/>
                    <a:pt x="215" y="347"/>
                  </a:cubicBezTo>
                  <a:cubicBezTo>
                    <a:pt x="217" y="347"/>
                    <a:pt x="219" y="348"/>
                    <a:pt x="219" y="351"/>
                  </a:cubicBezTo>
                  <a:cubicBezTo>
                    <a:pt x="219" y="416"/>
                    <a:pt x="284" y="470"/>
                    <a:pt x="364" y="470"/>
                  </a:cubicBezTo>
                  <a:cubicBezTo>
                    <a:pt x="444" y="470"/>
                    <a:pt x="510" y="416"/>
                    <a:pt x="510" y="351"/>
                  </a:cubicBezTo>
                  <a:cubicBezTo>
                    <a:pt x="510" y="289"/>
                    <a:pt x="510" y="289"/>
                    <a:pt x="510" y="289"/>
                  </a:cubicBezTo>
                  <a:cubicBezTo>
                    <a:pt x="510" y="232"/>
                    <a:pt x="463" y="185"/>
                    <a:pt x="407" y="185"/>
                  </a:cubicBezTo>
                  <a:cubicBezTo>
                    <a:pt x="403" y="185"/>
                    <a:pt x="403" y="185"/>
                    <a:pt x="403" y="185"/>
                  </a:cubicBezTo>
                  <a:cubicBezTo>
                    <a:pt x="403" y="185"/>
                    <a:pt x="403" y="185"/>
                    <a:pt x="403" y="185"/>
                  </a:cubicBezTo>
                  <a:cubicBezTo>
                    <a:pt x="404" y="183"/>
                    <a:pt x="405" y="181"/>
                    <a:pt x="406" y="180"/>
                  </a:cubicBezTo>
                  <a:cubicBezTo>
                    <a:pt x="407" y="177"/>
                    <a:pt x="408" y="175"/>
                    <a:pt x="409" y="172"/>
                  </a:cubicBezTo>
                  <a:cubicBezTo>
                    <a:pt x="407" y="176"/>
                    <a:pt x="407" y="176"/>
                    <a:pt x="407" y="176"/>
                  </a:cubicBezTo>
                  <a:lnTo>
                    <a:pt x="414" y="1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38" name="Color 3">
              <a:extLst>
                <a:ext uri="{FF2B5EF4-FFF2-40B4-BE49-F238E27FC236}">
                  <a16:creationId xmlns:a16="http://schemas.microsoft.com/office/drawing/2014/main" id="{6962C21D-A03E-48F8-8F7D-C796E3176EB8}"/>
                </a:ext>
              </a:extLst>
            </p:cNvPr>
            <p:cNvSpPr/>
            <p:nvPr/>
          </p:nvSpPr>
          <p:spPr bwMode="auto">
            <a:xfrm>
              <a:off x="6191783" y="3816465"/>
              <a:ext cx="1550931" cy="1614871"/>
            </a:xfrm>
            <a:custGeom>
              <a:avLst/>
              <a:gdLst>
                <a:gd name="T0" fmla="*/ 466 w 468"/>
                <a:gd name="T1" fmla="*/ 199 h 487"/>
                <a:gd name="T2" fmla="*/ 424 w 468"/>
                <a:gd name="T3" fmla="*/ 112 h 487"/>
                <a:gd name="T4" fmla="*/ 338 w 468"/>
                <a:gd name="T5" fmla="*/ 80 h 487"/>
                <a:gd name="T6" fmla="*/ 322 w 468"/>
                <a:gd name="T7" fmla="*/ 81 h 487"/>
                <a:gd name="T8" fmla="*/ 314 w 468"/>
                <a:gd name="T9" fmla="*/ 82 h 487"/>
                <a:gd name="T10" fmla="*/ 314 w 468"/>
                <a:gd name="T11" fmla="*/ 82 h 487"/>
                <a:gd name="T12" fmla="*/ 312 w 468"/>
                <a:gd name="T13" fmla="*/ 82 h 487"/>
                <a:gd name="T14" fmla="*/ 311 w 468"/>
                <a:gd name="T15" fmla="*/ 82 h 487"/>
                <a:gd name="T16" fmla="*/ 307 w 468"/>
                <a:gd name="T17" fmla="*/ 79 h 487"/>
                <a:gd name="T18" fmla="*/ 307 w 468"/>
                <a:gd name="T19" fmla="*/ 77 h 487"/>
                <a:gd name="T20" fmla="*/ 308 w 468"/>
                <a:gd name="T21" fmla="*/ 75 h 487"/>
                <a:gd name="T22" fmla="*/ 307 w 468"/>
                <a:gd name="T23" fmla="*/ 73 h 487"/>
                <a:gd name="T24" fmla="*/ 181 w 468"/>
                <a:gd name="T25" fmla="*/ 0 h 487"/>
                <a:gd name="T26" fmla="*/ 160 w 468"/>
                <a:gd name="T27" fmla="*/ 1 h 487"/>
                <a:gd name="T28" fmla="*/ 0 w 468"/>
                <a:gd name="T29" fmla="*/ 166 h 487"/>
                <a:gd name="T30" fmla="*/ 0 w 468"/>
                <a:gd name="T31" fmla="*/ 337 h 487"/>
                <a:gd name="T32" fmla="*/ 11 w 468"/>
                <a:gd name="T33" fmla="*/ 321 h 487"/>
                <a:gd name="T34" fmla="*/ 37 w 468"/>
                <a:gd name="T35" fmla="*/ 294 h 487"/>
                <a:gd name="T36" fmla="*/ 42 w 468"/>
                <a:gd name="T37" fmla="*/ 294 h 487"/>
                <a:gd name="T38" fmla="*/ 43 w 468"/>
                <a:gd name="T39" fmla="*/ 297 h 487"/>
                <a:gd name="T40" fmla="*/ 42 w 468"/>
                <a:gd name="T41" fmla="*/ 300 h 487"/>
                <a:gd name="T42" fmla="*/ 0 w 468"/>
                <a:gd name="T43" fmla="*/ 383 h 487"/>
                <a:gd name="T44" fmla="*/ 104 w 468"/>
                <a:gd name="T45" fmla="*/ 487 h 487"/>
                <a:gd name="T46" fmla="*/ 208 w 468"/>
                <a:gd name="T47" fmla="*/ 383 h 487"/>
                <a:gd name="T48" fmla="*/ 189 w 468"/>
                <a:gd name="T49" fmla="*/ 324 h 487"/>
                <a:gd name="T50" fmla="*/ 184 w 468"/>
                <a:gd name="T51" fmla="*/ 316 h 487"/>
                <a:gd name="T52" fmla="*/ 179 w 468"/>
                <a:gd name="T53" fmla="*/ 324 h 487"/>
                <a:gd name="T54" fmla="*/ 131 w 468"/>
                <a:gd name="T55" fmla="*/ 367 h 487"/>
                <a:gd name="T56" fmla="*/ 126 w 468"/>
                <a:gd name="T57" fmla="*/ 365 h 487"/>
                <a:gd name="T58" fmla="*/ 128 w 468"/>
                <a:gd name="T59" fmla="*/ 360 h 487"/>
                <a:gd name="T60" fmla="*/ 191 w 468"/>
                <a:gd name="T61" fmla="*/ 254 h 487"/>
                <a:gd name="T62" fmla="*/ 141 w 468"/>
                <a:gd name="T63" fmla="*/ 156 h 487"/>
                <a:gd name="T64" fmla="*/ 136 w 468"/>
                <a:gd name="T65" fmla="*/ 153 h 487"/>
                <a:gd name="T66" fmla="*/ 134 w 468"/>
                <a:gd name="T67" fmla="*/ 156 h 487"/>
                <a:gd name="T68" fmla="*/ 139 w 468"/>
                <a:gd name="T69" fmla="*/ 144 h 487"/>
                <a:gd name="T70" fmla="*/ 139 w 468"/>
                <a:gd name="T71" fmla="*/ 145 h 487"/>
                <a:gd name="T72" fmla="*/ 142 w 468"/>
                <a:gd name="T73" fmla="*/ 148 h 487"/>
                <a:gd name="T74" fmla="*/ 199 w 468"/>
                <a:gd name="T75" fmla="*/ 254 h 487"/>
                <a:gd name="T76" fmla="*/ 189 w 468"/>
                <a:gd name="T77" fmla="*/ 305 h 487"/>
                <a:gd name="T78" fmla="*/ 188 w 468"/>
                <a:gd name="T79" fmla="*/ 308 h 487"/>
                <a:gd name="T80" fmla="*/ 190 w 468"/>
                <a:gd name="T81" fmla="*/ 311 h 487"/>
                <a:gd name="T82" fmla="*/ 216 w 468"/>
                <a:gd name="T83" fmla="*/ 383 h 487"/>
                <a:gd name="T84" fmla="*/ 212 w 468"/>
                <a:gd name="T85" fmla="*/ 414 h 487"/>
                <a:gd name="T86" fmla="*/ 210 w 468"/>
                <a:gd name="T87" fmla="*/ 420 h 487"/>
                <a:gd name="T88" fmla="*/ 216 w 468"/>
                <a:gd name="T89" fmla="*/ 422 h 487"/>
                <a:gd name="T90" fmla="*/ 230 w 468"/>
                <a:gd name="T91" fmla="*/ 425 h 487"/>
                <a:gd name="T92" fmla="*/ 250 w 468"/>
                <a:gd name="T93" fmla="*/ 427 h 487"/>
                <a:gd name="T94" fmla="*/ 370 w 468"/>
                <a:gd name="T95" fmla="*/ 332 h 487"/>
                <a:gd name="T96" fmla="*/ 337 w 468"/>
                <a:gd name="T97" fmla="*/ 226 h 487"/>
                <a:gd name="T98" fmla="*/ 334 w 468"/>
                <a:gd name="T99" fmla="*/ 224 h 487"/>
                <a:gd name="T100" fmla="*/ 333 w 468"/>
                <a:gd name="T101" fmla="*/ 224 h 487"/>
                <a:gd name="T102" fmla="*/ 343 w 468"/>
                <a:gd name="T103" fmla="*/ 217 h 487"/>
                <a:gd name="T104" fmla="*/ 341 w 468"/>
                <a:gd name="T105" fmla="*/ 219 h 487"/>
                <a:gd name="T106" fmla="*/ 346 w 468"/>
                <a:gd name="T107" fmla="*/ 224 h 487"/>
                <a:gd name="T108" fmla="*/ 381 w 468"/>
                <a:gd name="T109" fmla="*/ 317 h 487"/>
                <a:gd name="T110" fmla="*/ 380 w 468"/>
                <a:gd name="T111" fmla="*/ 329 h 487"/>
                <a:gd name="T112" fmla="*/ 390 w 468"/>
                <a:gd name="T113" fmla="*/ 322 h 487"/>
                <a:gd name="T114" fmla="*/ 466 w 468"/>
                <a:gd name="T115" fmla="*/ 199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8" h="487">
                  <a:moveTo>
                    <a:pt x="466" y="199"/>
                  </a:moveTo>
                  <a:cubicBezTo>
                    <a:pt x="465" y="165"/>
                    <a:pt x="450" y="134"/>
                    <a:pt x="424" y="112"/>
                  </a:cubicBezTo>
                  <a:cubicBezTo>
                    <a:pt x="401" y="91"/>
                    <a:pt x="371" y="80"/>
                    <a:pt x="338" y="80"/>
                  </a:cubicBezTo>
                  <a:cubicBezTo>
                    <a:pt x="333" y="80"/>
                    <a:pt x="327" y="80"/>
                    <a:pt x="322" y="81"/>
                  </a:cubicBezTo>
                  <a:cubicBezTo>
                    <a:pt x="320" y="81"/>
                    <a:pt x="317" y="81"/>
                    <a:pt x="314" y="82"/>
                  </a:cubicBezTo>
                  <a:cubicBezTo>
                    <a:pt x="314" y="82"/>
                    <a:pt x="314" y="82"/>
                    <a:pt x="314" y="82"/>
                  </a:cubicBezTo>
                  <a:cubicBezTo>
                    <a:pt x="312" y="82"/>
                    <a:pt x="312" y="82"/>
                    <a:pt x="312" y="82"/>
                  </a:cubicBezTo>
                  <a:cubicBezTo>
                    <a:pt x="312" y="82"/>
                    <a:pt x="312" y="82"/>
                    <a:pt x="311" y="82"/>
                  </a:cubicBezTo>
                  <a:cubicBezTo>
                    <a:pt x="309" y="83"/>
                    <a:pt x="307" y="81"/>
                    <a:pt x="307" y="79"/>
                  </a:cubicBezTo>
                  <a:cubicBezTo>
                    <a:pt x="307" y="78"/>
                    <a:pt x="307" y="78"/>
                    <a:pt x="307" y="77"/>
                  </a:cubicBezTo>
                  <a:cubicBezTo>
                    <a:pt x="308" y="75"/>
                    <a:pt x="308" y="75"/>
                    <a:pt x="308" y="75"/>
                  </a:cubicBezTo>
                  <a:cubicBezTo>
                    <a:pt x="307" y="73"/>
                    <a:pt x="307" y="73"/>
                    <a:pt x="307" y="73"/>
                  </a:cubicBezTo>
                  <a:cubicBezTo>
                    <a:pt x="285" y="28"/>
                    <a:pt x="237" y="0"/>
                    <a:pt x="181" y="0"/>
                  </a:cubicBezTo>
                  <a:cubicBezTo>
                    <a:pt x="174" y="0"/>
                    <a:pt x="167" y="0"/>
                    <a:pt x="160" y="1"/>
                  </a:cubicBezTo>
                  <a:cubicBezTo>
                    <a:pt x="72" y="12"/>
                    <a:pt x="0" y="86"/>
                    <a:pt x="0" y="166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11" y="321"/>
                    <a:pt x="11" y="321"/>
                    <a:pt x="11" y="321"/>
                  </a:cubicBezTo>
                  <a:cubicBezTo>
                    <a:pt x="18" y="310"/>
                    <a:pt x="27" y="301"/>
                    <a:pt x="37" y="294"/>
                  </a:cubicBezTo>
                  <a:cubicBezTo>
                    <a:pt x="38" y="292"/>
                    <a:pt x="41" y="293"/>
                    <a:pt x="42" y="294"/>
                  </a:cubicBezTo>
                  <a:cubicBezTo>
                    <a:pt x="43" y="295"/>
                    <a:pt x="43" y="296"/>
                    <a:pt x="43" y="297"/>
                  </a:cubicBezTo>
                  <a:cubicBezTo>
                    <a:pt x="43" y="298"/>
                    <a:pt x="42" y="299"/>
                    <a:pt x="42" y="300"/>
                  </a:cubicBezTo>
                  <a:cubicBezTo>
                    <a:pt x="15" y="320"/>
                    <a:pt x="0" y="350"/>
                    <a:pt x="0" y="383"/>
                  </a:cubicBezTo>
                  <a:cubicBezTo>
                    <a:pt x="0" y="440"/>
                    <a:pt x="47" y="487"/>
                    <a:pt x="104" y="487"/>
                  </a:cubicBezTo>
                  <a:cubicBezTo>
                    <a:pt x="161" y="487"/>
                    <a:pt x="208" y="440"/>
                    <a:pt x="208" y="383"/>
                  </a:cubicBezTo>
                  <a:cubicBezTo>
                    <a:pt x="208" y="362"/>
                    <a:pt x="202" y="341"/>
                    <a:pt x="189" y="324"/>
                  </a:cubicBezTo>
                  <a:cubicBezTo>
                    <a:pt x="184" y="316"/>
                    <a:pt x="184" y="316"/>
                    <a:pt x="184" y="316"/>
                  </a:cubicBezTo>
                  <a:cubicBezTo>
                    <a:pt x="179" y="324"/>
                    <a:pt x="179" y="324"/>
                    <a:pt x="179" y="324"/>
                  </a:cubicBezTo>
                  <a:cubicBezTo>
                    <a:pt x="167" y="343"/>
                    <a:pt x="151" y="358"/>
                    <a:pt x="131" y="367"/>
                  </a:cubicBezTo>
                  <a:cubicBezTo>
                    <a:pt x="129" y="368"/>
                    <a:pt x="127" y="367"/>
                    <a:pt x="126" y="365"/>
                  </a:cubicBezTo>
                  <a:cubicBezTo>
                    <a:pt x="125" y="363"/>
                    <a:pt x="126" y="361"/>
                    <a:pt x="128" y="360"/>
                  </a:cubicBezTo>
                  <a:cubicBezTo>
                    <a:pt x="166" y="342"/>
                    <a:pt x="191" y="301"/>
                    <a:pt x="191" y="254"/>
                  </a:cubicBezTo>
                  <a:cubicBezTo>
                    <a:pt x="191" y="214"/>
                    <a:pt x="172" y="177"/>
                    <a:pt x="141" y="156"/>
                  </a:cubicBezTo>
                  <a:cubicBezTo>
                    <a:pt x="136" y="153"/>
                    <a:pt x="136" y="153"/>
                    <a:pt x="136" y="153"/>
                  </a:cubicBezTo>
                  <a:cubicBezTo>
                    <a:pt x="134" y="156"/>
                    <a:pt x="134" y="156"/>
                    <a:pt x="134" y="156"/>
                  </a:cubicBezTo>
                  <a:cubicBezTo>
                    <a:pt x="136" y="152"/>
                    <a:pt x="138" y="148"/>
                    <a:pt x="139" y="144"/>
                  </a:cubicBezTo>
                  <a:cubicBezTo>
                    <a:pt x="139" y="145"/>
                    <a:pt x="139" y="145"/>
                    <a:pt x="139" y="145"/>
                  </a:cubicBezTo>
                  <a:cubicBezTo>
                    <a:pt x="142" y="148"/>
                    <a:pt x="142" y="148"/>
                    <a:pt x="142" y="148"/>
                  </a:cubicBezTo>
                  <a:cubicBezTo>
                    <a:pt x="178" y="170"/>
                    <a:pt x="199" y="210"/>
                    <a:pt x="199" y="254"/>
                  </a:cubicBezTo>
                  <a:cubicBezTo>
                    <a:pt x="199" y="272"/>
                    <a:pt x="196" y="289"/>
                    <a:pt x="189" y="305"/>
                  </a:cubicBezTo>
                  <a:cubicBezTo>
                    <a:pt x="188" y="308"/>
                    <a:pt x="188" y="308"/>
                    <a:pt x="188" y="308"/>
                  </a:cubicBezTo>
                  <a:cubicBezTo>
                    <a:pt x="190" y="311"/>
                    <a:pt x="190" y="311"/>
                    <a:pt x="190" y="311"/>
                  </a:cubicBezTo>
                  <a:cubicBezTo>
                    <a:pt x="207" y="331"/>
                    <a:pt x="216" y="357"/>
                    <a:pt x="216" y="383"/>
                  </a:cubicBezTo>
                  <a:cubicBezTo>
                    <a:pt x="216" y="394"/>
                    <a:pt x="215" y="404"/>
                    <a:pt x="212" y="414"/>
                  </a:cubicBezTo>
                  <a:cubicBezTo>
                    <a:pt x="210" y="420"/>
                    <a:pt x="210" y="420"/>
                    <a:pt x="210" y="420"/>
                  </a:cubicBezTo>
                  <a:cubicBezTo>
                    <a:pt x="216" y="422"/>
                    <a:pt x="216" y="422"/>
                    <a:pt x="216" y="422"/>
                  </a:cubicBezTo>
                  <a:cubicBezTo>
                    <a:pt x="220" y="423"/>
                    <a:pt x="225" y="424"/>
                    <a:pt x="230" y="425"/>
                  </a:cubicBezTo>
                  <a:cubicBezTo>
                    <a:pt x="236" y="426"/>
                    <a:pt x="243" y="427"/>
                    <a:pt x="250" y="427"/>
                  </a:cubicBezTo>
                  <a:cubicBezTo>
                    <a:pt x="307" y="427"/>
                    <a:pt x="357" y="387"/>
                    <a:pt x="370" y="332"/>
                  </a:cubicBezTo>
                  <a:cubicBezTo>
                    <a:pt x="380" y="293"/>
                    <a:pt x="367" y="252"/>
                    <a:pt x="337" y="226"/>
                  </a:cubicBezTo>
                  <a:cubicBezTo>
                    <a:pt x="334" y="224"/>
                    <a:pt x="334" y="224"/>
                    <a:pt x="334" y="224"/>
                  </a:cubicBezTo>
                  <a:cubicBezTo>
                    <a:pt x="333" y="224"/>
                    <a:pt x="333" y="224"/>
                    <a:pt x="333" y="224"/>
                  </a:cubicBezTo>
                  <a:cubicBezTo>
                    <a:pt x="336" y="222"/>
                    <a:pt x="340" y="220"/>
                    <a:pt x="343" y="217"/>
                  </a:cubicBezTo>
                  <a:cubicBezTo>
                    <a:pt x="341" y="219"/>
                    <a:pt x="341" y="219"/>
                    <a:pt x="341" y="219"/>
                  </a:cubicBezTo>
                  <a:cubicBezTo>
                    <a:pt x="346" y="224"/>
                    <a:pt x="346" y="224"/>
                    <a:pt x="346" y="224"/>
                  </a:cubicBezTo>
                  <a:cubicBezTo>
                    <a:pt x="371" y="247"/>
                    <a:pt x="384" y="281"/>
                    <a:pt x="381" y="317"/>
                  </a:cubicBezTo>
                  <a:cubicBezTo>
                    <a:pt x="380" y="329"/>
                    <a:pt x="380" y="329"/>
                    <a:pt x="380" y="329"/>
                  </a:cubicBezTo>
                  <a:cubicBezTo>
                    <a:pt x="390" y="322"/>
                    <a:pt x="390" y="322"/>
                    <a:pt x="390" y="322"/>
                  </a:cubicBezTo>
                  <a:cubicBezTo>
                    <a:pt x="428" y="298"/>
                    <a:pt x="468" y="253"/>
                    <a:pt x="466" y="1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39" name="Color 2">
              <a:extLst>
                <a:ext uri="{FF2B5EF4-FFF2-40B4-BE49-F238E27FC236}">
                  <a16:creationId xmlns:a16="http://schemas.microsoft.com/office/drawing/2014/main" id="{2FC69B1C-1AF6-470B-BC99-C23EDB3CA082}"/>
                </a:ext>
              </a:extLst>
            </p:cNvPr>
            <p:cNvSpPr/>
            <p:nvPr/>
          </p:nvSpPr>
          <p:spPr bwMode="auto">
            <a:xfrm>
              <a:off x="6191782" y="2986889"/>
              <a:ext cx="1770618" cy="1323046"/>
            </a:xfrm>
            <a:custGeom>
              <a:avLst/>
              <a:gdLst>
                <a:gd name="T0" fmla="*/ 450 w 534"/>
                <a:gd name="T1" fmla="*/ 190 h 399"/>
                <a:gd name="T2" fmla="*/ 504 w 534"/>
                <a:gd name="T3" fmla="*/ 242 h 399"/>
                <a:gd name="T4" fmla="*/ 509 w 534"/>
                <a:gd name="T5" fmla="*/ 251 h 399"/>
                <a:gd name="T6" fmla="*/ 514 w 534"/>
                <a:gd name="T7" fmla="*/ 242 h 399"/>
                <a:gd name="T8" fmla="*/ 533 w 534"/>
                <a:gd name="T9" fmla="*/ 171 h 399"/>
                <a:gd name="T10" fmla="*/ 495 w 534"/>
                <a:gd name="T11" fmla="*/ 89 h 399"/>
                <a:gd name="T12" fmla="*/ 423 w 534"/>
                <a:gd name="T13" fmla="*/ 63 h 399"/>
                <a:gd name="T14" fmla="*/ 411 w 534"/>
                <a:gd name="T15" fmla="*/ 63 h 399"/>
                <a:gd name="T16" fmla="*/ 379 w 534"/>
                <a:gd name="T17" fmla="*/ 71 h 399"/>
                <a:gd name="T18" fmla="*/ 374 w 534"/>
                <a:gd name="T19" fmla="*/ 73 h 399"/>
                <a:gd name="T20" fmla="*/ 375 w 534"/>
                <a:gd name="T21" fmla="*/ 78 h 399"/>
                <a:gd name="T22" fmla="*/ 378 w 534"/>
                <a:gd name="T23" fmla="*/ 102 h 399"/>
                <a:gd name="T24" fmla="*/ 376 w 534"/>
                <a:gd name="T25" fmla="*/ 124 h 399"/>
                <a:gd name="T26" fmla="*/ 372 w 534"/>
                <a:gd name="T27" fmla="*/ 127 h 399"/>
                <a:gd name="T28" fmla="*/ 371 w 534"/>
                <a:gd name="T29" fmla="*/ 127 h 399"/>
                <a:gd name="T30" fmla="*/ 368 w 534"/>
                <a:gd name="T31" fmla="*/ 126 h 399"/>
                <a:gd name="T32" fmla="*/ 368 w 534"/>
                <a:gd name="T33" fmla="*/ 123 h 399"/>
                <a:gd name="T34" fmla="*/ 370 w 534"/>
                <a:gd name="T35" fmla="*/ 102 h 399"/>
                <a:gd name="T36" fmla="*/ 294 w 534"/>
                <a:gd name="T37" fmla="*/ 2 h 399"/>
                <a:gd name="T38" fmla="*/ 289 w 534"/>
                <a:gd name="T39" fmla="*/ 0 h 399"/>
                <a:gd name="T40" fmla="*/ 287 w 534"/>
                <a:gd name="T41" fmla="*/ 5 h 399"/>
                <a:gd name="T42" fmla="*/ 146 w 534"/>
                <a:gd name="T43" fmla="*/ 83 h 399"/>
                <a:gd name="T44" fmla="*/ 11 w 534"/>
                <a:gd name="T45" fmla="*/ 17 h 399"/>
                <a:gd name="T46" fmla="*/ 0 w 534"/>
                <a:gd name="T47" fmla="*/ 0 h 399"/>
                <a:gd name="T48" fmla="*/ 0 w 534"/>
                <a:gd name="T49" fmla="*/ 186 h 399"/>
                <a:gd name="T50" fmla="*/ 11 w 534"/>
                <a:gd name="T51" fmla="*/ 169 h 399"/>
                <a:gd name="T52" fmla="*/ 104 w 534"/>
                <a:gd name="T53" fmla="*/ 120 h 399"/>
                <a:gd name="T54" fmla="*/ 168 w 534"/>
                <a:gd name="T55" fmla="*/ 140 h 399"/>
                <a:gd name="T56" fmla="*/ 174 w 534"/>
                <a:gd name="T57" fmla="*/ 144 h 399"/>
                <a:gd name="T58" fmla="*/ 175 w 534"/>
                <a:gd name="T59" fmla="*/ 141 h 399"/>
                <a:gd name="T60" fmla="*/ 170 w 534"/>
                <a:gd name="T61" fmla="*/ 153 h 399"/>
                <a:gd name="T62" fmla="*/ 171 w 534"/>
                <a:gd name="T63" fmla="*/ 152 h 399"/>
                <a:gd name="T64" fmla="*/ 167 w 534"/>
                <a:gd name="T65" fmla="*/ 149 h 399"/>
                <a:gd name="T66" fmla="*/ 104 w 534"/>
                <a:gd name="T67" fmla="*/ 128 h 399"/>
                <a:gd name="T68" fmla="*/ 0 w 534"/>
                <a:gd name="T69" fmla="*/ 232 h 399"/>
                <a:gd name="T70" fmla="*/ 0 w 534"/>
                <a:gd name="T71" fmla="*/ 363 h 399"/>
                <a:gd name="T72" fmla="*/ 11 w 534"/>
                <a:gd name="T73" fmla="*/ 342 h 399"/>
                <a:gd name="T74" fmla="*/ 159 w 534"/>
                <a:gd name="T75" fmla="*/ 243 h 399"/>
                <a:gd name="T76" fmla="*/ 314 w 534"/>
                <a:gd name="T77" fmla="*/ 320 h 399"/>
                <a:gd name="T78" fmla="*/ 316 w 534"/>
                <a:gd name="T79" fmla="*/ 323 h 399"/>
                <a:gd name="T80" fmla="*/ 320 w 534"/>
                <a:gd name="T81" fmla="*/ 323 h 399"/>
                <a:gd name="T82" fmla="*/ 322 w 534"/>
                <a:gd name="T83" fmla="*/ 323 h 399"/>
                <a:gd name="T84" fmla="*/ 338 w 534"/>
                <a:gd name="T85" fmla="*/ 322 h 399"/>
                <a:gd name="T86" fmla="*/ 430 w 534"/>
                <a:gd name="T87" fmla="*/ 355 h 399"/>
                <a:gd name="T88" fmla="*/ 459 w 534"/>
                <a:gd name="T89" fmla="*/ 392 h 399"/>
                <a:gd name="T90" fmla="*/ 463 w 534"/>
                <a:gd name="T91" fmla="*/ 399 h 399"/>
                <a:gd name="T92" fmla="*/ 468 w 534"/>
                <a:gd name="T93" fmla="*/ 394 h 399"/>
                <a:gd name="T94" fmla="*/ 510 w 534"/>
                <a:gd name="T95" fmla="*/ 295 h 399"/>
                <a:gd name="T96" fmla="*/ 446 w 534"/>
                <a:gd name="T97" fmla="*/ 197 h 399"/>
                <a:gd name="T98" fmla="*/ 444 w 534"/>
                <a:gd name="T99" fmla="*/ 195 h 399"/>
                <a:gd name="T100" fmla="*/ 444 w 534"/>
                <a:gd name="T101" fmla="*/ 192 h 399"/>
                <a:gd name="T102" fmla="*/ 450 w 534"/>
                <a:gd name="T103" fmla="*/ 19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34" h="399">
                  <a:moveTo>
                    <a:pt x="450" y="190"/>
                  </a:moveTo>
                  <a:cubicBezTo>
                    <a:pt x="473" y="201"/>
                    <a:pt x="492" y="219"/>
                    <a:pt x="504" y="242"/>
                  </a:cubicBezTo>
                  <a:cubicBezTo>
                    <a:pt x="509" y="251"/>
                    <a:pt x="509" y="251"/>
                    <a:pt x="509" y="251"/>
                  </a:cubicBezTo>
                  <a:cubicBezTo>
                    <a:pt x="514" y="242"/>
                    <a:pt x="514" y="242"/>
                    <a:pt x="514" y="242"/>
                  </a:cubicBezTo>
                  <a:cubicBezTo>
                    <a:pt x="528" y="221"/>
                    <a:pt x="534" y="196"/>
                    <a:pt x="533" y="171"/>
                  </a:cubicBezTo>
                  <a:cubicBezTo>
                    <a:pt x="532" y="138"/>
                    <a:pt x="518" y="109"/>
                    <a:pt x="495" y="89"/>
                  </a:cubicBezTo>
                  <a:cubicBezTo>
                    <a:pt x="475" y="72"/>
                    <a:pt x="450" y="63"/>
                    <a:pt x="423" y="63"/>
                  </a:cubicBezTo>
                  <a:cubicBezTo>
                    <a:pt x="419" y="63"/>
                    <a:pt x="415" y="63"/>
                    <a:pt x="411" y="63"/>
                  </a:cubicBezTo>
                  <a:cubicBezTo>
                    <a:pt x="400" y="64"/>
                    <a:pt x="389" y="67"/>
                    <a:pt x="379" y="71"/>
                  </a:cubicBezTo>
                  <a:cubicBezTo>
                    <a:pt x="374" y="73"/>
                    <a:pt x="374" y="73"/>
                    <a:pt x="374" y="73"/>
                  </a:cubicBezTo>
                  <a:cubicBezTo>
                    <a:pt x="375" y="78"/>
                    <a:pt x="375" y="78"/>
                    <a:pt x="375" y="78"/>
                  </a:cubicBezTo>
                  <a:cubicBezTo>
                    <a:pt x="377" y="86"/>
                    <a:pt x="378" y="94"/>
                    <a:pt x="378" y="102"/>
                  </a:cubicBezTo>
                  <a:cubicBezTo>
                    <a:pt x="378" y="109"/>
                    <a:pt x="377" y="117"/>
                    <a:pt x="376" y="124"/>
                  </a:cubicBezTo>
                  <a:cubicBezTo>
                    <a:pt x="375" y="126"/>
                    <a:pt x="374" y="127"/>
                    <a:pt x="372" y="127"/>
                  </a:cubicBezTo>
                  <a:cubicBezTo>
                    <a:pt x="371" y="127"/>
                    <a:pt x="371" y="127"/>
                    <a:pt x="371" y="127"/>
                  </a:cubicBezTo>
                  <a:cubicBezTo>
                    <a:pt x="370" y="127"/>
                    <a:pt x="369" y="127"/>
                    <a:pt x="368" y="126"/>
                  </a:cubicBezTo>
                  <a:cubicBezTo>
                    <a:pt x="368" y="125"/>
                    <a:pt x="367" y="124"/>
                    <a:pt x="368" y="123"/>
                  </a:cubicBezTo>
                  <a:cubicBezTo>
                    <a:pt x="369" y="116"/>
                    <a:pt x="370" y="109"/>
                    <a:pt x="370" y="102"/>
                  </a:cubicBezTo>
                  <a:cubicBezTo>
                    <a:pt x="370" y="55"/>
                    <a:pt x="339" y="14"/>
                    <a:pt x="294" y="2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7" y="5"/>
                    <a:pt x="287" y="5"/>
                    <a:pt x="287" y="5"/>
                  </a:cubicBezTo>
                  <a:cubicBezTo>
                    <a:pt x="263" y="52"/>
                    <a:pt x="207" y="83"/>
                    <a:pt x="146" y="83"/>
                  </a:cubicBezTo>
                  <a:cubicBezTo>
                    <a:pt x="90" y="83"/>
                    <a:pt x="38" y="57"/>
                    <a:pt x="11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11" y="169"/>
                    <a:pt x="11" y="169"/>
                    <a:pt x="11" y="169"/>
                  </a:cubicBezTo>
                  <a:cubicBezTo>
                    <a:pt x="32" y="138"/>
                    <a:pt x="67" y="120"/>
                    <a:pt x="104" y="120"/>
                  </a:cubicBezTo>
                  <a:cubicBezTo>
                    <a:pt x="127" y="120"/>
                    <a:pt x="150" y="127"/>
                    <a:pt x="168" y="140"/>
                  </a:cubicBezTo>
                  <a:cubicBezTo>
                    <a:pt x="174" y="144"/>
                    <a:pt x="174" y="144"/>
                    <a:pt x="174" y="144"/>
                  </a:cubicBezTo>
                  <a:cubicBezTo>
                    <a:pt x="175" y="141"/>
                    <a:pt x="175" y="141"/>
                    <a:pt x="175" y="141"/>
                  </a:cubicBezTo>
                  <a:cubicBezTo>
                    <a:pt x="173" y="145"/>
                    <a:pt x="171" y="149"/>
                    <a:pt x="170" y="153"/>
                  </a:cubicBezTo>
                  <a:cubicBezTo>
                    <a:pt x="171" y="152"/>
                    <a:pt x="171" y="152"/>
                    <a:pt x="171" y="152"/>
                  </a:cubicBezTo>
                  <a:cubicBezTo>
                    <a:pt x="167" y="149"/>
                    <a:pt x="167" y="149"/>
                    <a:pt x="167" y="149"/>
                  </a:cubicBezTo>
                  <a:cubicBezTo>
                    <a:pt x="149" y="135"/>
                    <a:pt x="127" y="128"/>
                    <a:pt x="104" y="128"/>
                  </a:cubicBezTo>
                  <a:cubicBezTo>
                    <a:pt x="47" y="128"/>
                    <a:pt x="0" y="174"/>
                    <a:pt x="0" y="232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11" y="342"/>
                    <a:pt x="11" y="342"/>
                    <a:pt x="11" y="342"/>
                  </a:cubicBezTo>
                  <a:cubicBezTo>
                    <a:pt x="40" y="289"/>
                    <a:pt x="97" y="251"/>
                    <a:pt x="159" y="243"/>
                  </a:cubicBezTo>
                  <a:cubicBezTo>
                    <a:pt x="227" y="235"/>
                    <a:pt x="289" y="265"/>
                    <a:pt x="314" y="320"/>
                  </a:cubicBezTo>
                  <a:cubicBezTo>
                    <a:pt x="316" y="323"/>
                    <a:pt x="316" y="323"/>
                    <a:pt x="316" y="323"/>
                  </a:cubicBezTo>
                  <a:cubicBezTo>
                    <a:pt x="320" y="323"/>
                    <a:pt x="320" y="323"/>
                    <a:pt x="320" y="323"/>
                  </a:cubicBezTo>
                  <a:cubicBezTo>
                    <a:pt x="320" y="323"/>
                    <a:pt x="321" y="323"/>
                    <a:pt x="322" y="323"/>
                  </a:cubicBezTo>
                  <a:cubicBezTo>
                    <a:pt x="327" y="322"/>
                    <a:pt x="333" y="322"/>
                    <a:pt x="338" y="322"/>
                  </a:cubicBezTo>
                  <a:cubicBezTo>
                    <a:pt x="373" y="322"/>
                    <a:pt x="404" y="334"/>
                    <a:pt x="430" y="355"/>
                  </a:cubicBezTo>
                  <a:cubicBezTo>
                    <a:pt x="442" y="366"/>
                    <a:pt x="452" y="378"/>
                    <a:pt x="459" y="392"/>
                  </a:cubicBezTo>
                  <a:cubicBezTo>
                    <a:pt x="463" y="399"/>
                    <a:pt x="463" y="399"/>
                    <a:pt x="463" y="399"/>
                  </a:cubicBezTo>
                  <a:cubicBezTo>
                    <a:pt x="468" y="394"/>
                    <a:pt x="468" y="394"/>
                    <a:pt x="468" y="394"/>
                  </a:cubicBezTo>
                  <a:cubicBezTo>
                    <a:pt x="496" y="368"/>
                    <a:pt x="511" y="332"/>
                    <a:pt x="510" y="295"/>
                  </a:cubicBezTo>
                  <a:cubicBezTo>
                    <a:pt x="508" y="252"/>
                    <a:pt x="484" y="215"/>
                    <a:pt x="446" y="197"/>
                  </a:cubicBezTo>
                  <a:cubicBezTo>
                    <a:pt x="445" y="197"/>
                    <a:pt x="444" y="196"/>
                    <a:pt x="444" y="195"/>
                  </a:cubicBezTo>
                  <a:cubicBezTo>
                    <a:pt x="444" y="194"/>
                    <a:pt x="444" y="193"/>
                    <a:pt x="444" y="192"/>
                  </a:cubicBezTo>
                  <a:cubicBezTo>
                    <a:pt x="445" y="190"/>
                    <a:pt x="447" y="189"/>
                    <a:pt x="450" y="1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40" name="Color 1">
              <a:extLst>
                <a:ext uri="{FF2B5EF4-FFF2-40B4-BE49-F238E27FC236}">
                  <a16:creationId xmlns:a16="http://schemas.microsoft.com/office/drawing/2014/main" id="{E395E198-092F-416F-8993-B1B8DCAC3EAF}"/>
                </a:ext>
              </a:extLst>
            </p:cNvPr>
            <p:cNvSpPr/>
            <p:nvPr/>
          </p:nvSpPr>
          <p:spPr bwMode="auto">
            <a:xfrm>
              <a:off x="6191783" y="1676960"/>
              <a:ext cx="1690286" cy="1601755"/>
            </a:xfrm>
            <a:custGeom>
              <a:avLst/>
              <a:gdLst>
                <a:gd name="T0" fmla="*/ 510 w 510"/>
                <a:gd name="T1" fmla="*/ 448 h 483"/>
                <a:gd name="T2" fmla="*/ 446 w 510"/>
                <a:gd name="T3" fmla="*/ 350 h 483"/>
                <a:gd name="T4" fmla="*/ 446 w 510"/>
                <a:gd name="T5" fmla="*/ 350 h 483"/>
                <a:gd name="T6" fmla="*/ 443 w 510"/>
                <a:gd name="T7" fmla="*/ 346 h 483"/>
                <a:gd name="T8" fmla="*/ 426 w 510"/>
                <a:gd name="T9" fmla="*/ 255 h 483"/>
                <a:gd name="T10" fmla="*/ 322 w 510"/>
                <a:gd name="T11" fmla="*/ 169 h 483"/>
                <a:gd name="T12" fmla="*/ 314 w 510"/>
                <a:gd name="T13" fmla="*/ 167 h 483"/>
                <a:gd name="T14" fmla="*/ 315 w 510"/>
                <a:gd name="T15" fmla="*/ 175 h 483"/>
                <a:gd name="T16" fmla="*/ 316 w 510"/>
                <a:gd name="T17" fmla="*/ 179 h 483"/>
                <a:gd name="T18" fmla="*/ 316 w 510"/>
                <a:gd name="T19" fmla="*/ 180 h 483"/>
                <a:gd name="T20" fmla="*/ 313 w 510"/>
                <a:gd name="T21" fmla="*/ 238 h 483"/>
                <a:gd name="T22" fmla="*/ 311 w 510"/>
                <a:gd name="T23" fmla="*/ 244 h 483"/>
                <a:gd name="T24" fmla="*/ 315 w 510"/>
                <a:gd name="T25" fmla="*/ 245 h 483"/>
                <a:gd name="T26" fmla="*/ 300 w 510"/>
                <a:gd name="T27" fmla="*/ 244 h 483"/>
                <a:gd name="T28" fmla="*/ 302 w 510"/>
                <a:gd name="T29" fmla="*/ 244 h 483"/>
                <a:gd name="T30" fmla="*/ 304 w 510"/>
                <a:gd name="T31" fmla="*/ 240 h 483"/>
                <a:gd name="T32" fmla="*/ 308 w 510"/>
                <a:gd name="T33" fmla="*/ 181 h 483"/>
                <a:gd name="T34" fmla="*/ 120 w 510"/>
                <a:gd name="T35" fmla="*/ 0 h 483"/>
                <a:gd name="T36" fmla="*/ 0 w 510"/>
                <a:gd name="T37" fmla="*/ 124 h 483"/>
                <a:gd name="T38" fmla="*/ 0 w 510"/>
                <a:gd name="T39" fmla="*/ 243 h 483"/>
                <a:gd name="T40" fmla="*/ 11 w 510"/>
                <a:gd name="T41" fmla="*/ 226 h 483"/>
                <a:gd name="T42" fmla="*/ 95 w 510"/>
                <a:gd name="T43" fmla="*/ 177 h 483"/>
                <a:gd name="T44" fmla="*/ 102 w 510"/>
                <a:gd name="T45" fmla="*/ 176 h 483"/>
                <a:gd name="T46" fmla="*/ 101 w 510"/>
                <a:gd name="T47" fmla="*/ 172 h 483"/>
                <a:gd name="T48" fmla="*/ 104 w 510"/>
                <a:gd name="T49" fmla="*/ 180 h 483"/>
                <a:gd name="T50" fmla="*/ 107 w 510"/>
                <a:gd name="T51" fmla="*/ 185 h 483"/>
                <a:gd name="T52" fmla="*/ 107 w 510"/>
                <a:gd name="T53" fmla="*/ 185 h 483"/>
                <a:gd name="T54" fmla="*/ 103 w 510"/>
                <a:gd name="T55" fmla="*/ 185 h 483"/>
                <a:gd name="T56" fmla="*/ 0 w 510"/>
                <a:gd name="T57" fmla="*/ 289 h 483"/>
                <a:gd name="T58" fmla="*/ 0 w 510"/>
                <a:gd name="T59" fmla="*/ 351 h 483"/>
                <a:gd name="T60" fmla="*/ 146 w 510"/>
                <a:gd name="T61" fmla="*/ 470 h 483"/>
                <a:gd name="T62" fmla="*/ 291 w 510"/>
                <a:gd name="T63" fmla="*/ 351 h 483"/>
                <a:gd name="T64" fmla="*/ 295 w 510"/>
                <a:gd name="T65" fmla="*/ 347 h 483"/>
                <a:gd name="T66" fmla="*/ 299 w 510"/>
                <a:gd name="T67" fmla="*/ 351 h 483"/>
                <a:gd name="T68" fmla="*/ 294 w 510"/>
                <a:gd name="T69" fmla="*/ 382 h 483"/>
                <a:gd name="T70" fmla="*/ 292 w 510"/>
                <a:gd name="T71" fmla="*/ 388 h 483"/>
                <a:gd name="T72" fmla="*/ 298 w 510"/>
                <a:gd name="T73" fmla="*/ 390 h 483"/>
                <a:gd name="T74" fmla="*/ 370 w 510"/>
                <a:gd name="T75" fmla="*/ 455 h 483"/>
                <a:gd name="T76" fmla="*/ 372 w 510"/>
                <a:gd name="T77" fmla="*/ 461 h 483"/>
                <a:gd name="T78" fmla="*/ 377 w 510"/>
                <a:gd name="T79" fmla="*/ 458 h 483"/>
                <a:gd name="T80" fmla="*/ 410 w 510"/>
                <a:gd name="T81" fmla="*/ 450 h 483"/>
                <a:gd name="T82" fmla="*/ 423 w 510"/>
                <a:gd name="T83" fmla="*/ 450 h 483"/>
                <a:gd name="T84" fmla="*/ 498 w 510"/>
                <a:gd name="T85" fmla="*/ 477 h 483"/>
                <a:gd name="T86" fmla="*/ 506 w 510"/>
                <a:gd name="T87" fmla="*/ 483 h 483"/>
                <a:gd name="T88" fmla="*/ 508 w 510"/>
                <a:gd name="T89" fmla="*/ 473 h 483"/>
                <a:gd name="T90" fmla="*/ 510 w 510"/>
                <a:gd name="T91" fmla="*/ 448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0" h="482">
                  <a:moveTo>
                    <a:pt x="510" y="448"/>
                  </a:moveTo>
                  <a:cubicBezTo>
                    <a:pt x="508" y="405"/>
                    <a:pt x="484" y="367"/>
                    <a:pt x="446" y="350"/>
                  </a:cubicBezTo>
                  <a:cubicBezTo>
                    <a:pt x="446" y="350"/>
                    <a:pt x="446" y="350"/>
                    <a:pt x="446" y="350"/>
                  </a:cubicBezTo>
                  <a:cubicBezTo>
                    <a:pt x="444" y="349"/>
                    <a:pt x="443" y="347"/>
                    <a:pt x="443" y="346"/>
                  </a:cubicBezTo>
                  <a:cubicBezTo>
                    <a:pt x="446" y="315"/>
                    <a:pt x="440" y="284"/>
                    <a:pt x="426" y="255"/>
                  </a:cubicBezTo>
                  <a:cubicBezTo>
                    <a:pt x="404" y="209"/>
                    <a:pt x="364" y="176"/>
                    <a:pt x="322" y="169"/>
                  </a:cubicBezTo>
                  <a:cubicBezTo>
                    <a:pt x="314" y="167"/>
                    <a:pt x="314" y="167"/>
                    <a:pt x="314" y="167"/>
                  </a:cubicBezTo>
                  <a:cubicBezTo>
                    <a:pt x="315" y="175"/>
                    <a:pt x="315" y="175"/>
                    <a:pt x="315" y="175"/>
                  </a:cubicBezTo>
                  <a:cubicBezTo>
                    <a:pt x="316" y="177"/>
                    <a:pt x="316" y="178"/>
                    <a:pt x="316" y="179"/>
                  </a:cubicBezTo>
                  <a:cubicBezTo>
                    <a:pt x="316" y="180"/>
                    <a:pt x="316" y="180"/>
                    <a:pt x="316" y="180"/>
                  </a:cubicBezTo>
                  <a:cubicBezTo>
                    <a:pt x="319" y="201"/>
                    <a:pt x="318" y="220"/>
                    <a:pt x="313" y="238"/>
                  </a:cubicBezTo>
                  <a:cubicBezTo>
                    <a:pt x="311" y="244"/>
                    <a:pt x="311" y="244"/>
                    <a:pt x="311" y="244"/>
                  </a:cubicBezTo>
                  <a:cubicBezTo>
                    <a:pt x="315" y="245"/>
                    <a:pt x="315" y="245"/>
                    <a:pt x="315" y="245"/>
                  </a:cubicBezTo>
                  <a:cubicBezTo>
                    <a:pt x="310" y="244"/>
                    <a:pt x="305" y="244"/>
                    <a:pt x="300" y="244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04" y="240"/>
                    <a:pt x="304" y="240"/>
                    <a:pt x="304" y="240"/>
                  </a:cubicBezTo>
                  <a:cubicBezTo>
                    <a:pt x="309" y="222"/>
                    <a:pt x="311" y="202"/>
                    <a:pt x="308" y="181"/>
                  </a:cubicBezTo>
                  <a:cubicBezTo>
                    <a:pt x="293" y="63"/>
                    <a:pt x="189" y="0"/>
                    <a:pt x="120" y="0"/>
                  </a:cubicBezTo>
                  <a:cubicBezTo>
                    <a:pt x="16" y="0"/>
                    <a:pt x="0" y="77"/>
                    <a:pt x="0" y="124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11" y="226"/>
                    <a:pt x="11" y="226"/>
                    <a:pt x="11" y="226"/>
                  </a:cubicBezTo>
                  <a:cubicBezTo>
                    <a:pt x="30" y="198"/>
                    <a:pt x="61" y="180"/>
                    <a:pt x="95" y="177"/>
                  </a:cubicBezTo>
                  <a:cubicBezTo>
                    <a:pt x="102" y="176"/>
                    <a:pt x="102" y="176"/>
                    <a:pt x="102" y="176"/>
                  </a:cubicBezTo>
                  <a:cubicBezTo>
                    <a:pt x="101" y="172"/>
                    <a:pt x="101" y="172"/>
                    <a:pt x="101" y="172"/>
                  </a:cubicBezTo>
                  <a:cubicBezTo>
                    <a:pt x="102" y="175"/>
                    <a:pt x="103" y="177"/>
                    <a:pt x="104" y="180"/>
                  </a:cubicBezTo>
                  <a:cubicBezTo>
                    <a:pt x="105" y="181"/>
                    <a:pt x="106" y="183"/>
                    <a:pt x="107" y="185"/>
                  </a:cubicBezTo>
                  <a:cubicBezTo>
                    <a:pt x="107" y="185"/>
                    <a:pt x="107" y="185"/>
                    <a:pt x="107" y="185"/>
                  </a:cubicBezTo>
                  <a:cubicBezTo>
                    <a:pt x="103" y="185"/>
                    <a:pt x="103" y="185"/>
                    <a:pt x="103" y="185"/>
                  </a:cubicBezTo>
                  <a:cubicBezTo>
                    <a:pt x="46" y="185"/>
                    <a:pt x="0" y="232"/>
                    <a:pt x="0" y="289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0" y="416"/>
                    <a:pt x="65" y="470"/>
                    <a:pt x="146" y="470"/>
                  </a:cubicBezTo>
                  <a:cubicBezTo>
                    <a:pt x="226" y="470"/>
                    <a:pt x="291" y="416"/>
                    <a:pt x="291" y="351"/>
                  </a:cubicBezTo>
                  <a:cubicBezTo>
                    <a:pt x="291" y="348"/>
                    <a:pt x="293" y="347"/>
                    <a:pt x="295" y="347"/>
                  </a:cubicBezTo>
                  <a:cubicBezTo>
                    <a:pt x="297" y="347"/>
                    <a:pt x="299" y="348"/>
                    <a:pt x="299" y="351"/>
                  </a:cubicBezTo>
                  <a:cubicBezTo>
                    <a:pt x="299" y="361"/>
                    <a:pt x="297" y="372"/>
                    <a:pt x="294" y="382"/>
                  </a:cubicBezTo>
                  <a:cubicBezTo>
                    <a:pt x="292" y="388"/>
                    <a:pt x="292" y="388"/>
                    <a:pt x="292" y="388"/>
                  </a:cubicBezTo>
                  <a:cubicBezTo>
                    <a:pt x="298" y="390"/>
                    <a:pt x="298" y="390"/>
                    <a:pt x="298" y="390"/>
                  </a:cubicBezTo>
                  <a:cubicBezTo>
                    <a:pt x="331" y="399"/>
                    <a:pt x="357" y="423"/>
                    <a:pt x="370" y="455"/>
                  </a:cubicBezTo>
                  <a:cubicBezTo>
                    <a:pt x="372" y="461"/>
                    <a:pt x="372" y="461"/>
                    <a:pt x="372" y="461"/>
                  </a:cubicBezTo>
                  <a:cubicBezTo>
                    <a:pt x="377" y="458"/>
                    <a:pt x="377" y="458"/>
                    <a:pt x="377" y="458"/>
                  </a:cubicBezTo>
                  <a:cubicBezTo>
                    <a:pt x="388" y="454"/>
                    <a:pt x="399" y="452"/>
                    <a:pt x="410" y="450"/>
                  </a:cubicBezTo>
                  <a:cubicBezTo>
                    <a:pt x="415" y="450"/>
                    <a:pt x="419" y="450"/>
                    <a:pt x="423" y="450"/>
                  </a:cubicBezTo>
                  <a:cubicBezTo>
                    <a:pt x="451" y="450"/>
                    <a:pt x="477" y="459"/>
                    <a:pt x="498" y="477"/>
                  </a:cubicBezTo>
                  <a:cubicBezTo>
                    <a:pt x="506" y="483"/>
                    <a:pt x="506" y="483"/>
                    <a:pt x="506" y="483"/>
                  </a:cubicBezTo>
                  <a:cubicBezTo>
                    <a:pt x="508" y="473"/>
                    <a:pt x="508" y="473"/>
                    <a:pt x="508" y="473"/>
                  </a:cubicBezTo>
                  <a:cubicBezTo>
                    <a:pt x="509" y="464"/>
                    <a:pt x="510" y="456"/>
                    <a:pt x="510" y="4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grpSp>
          <p:nvGrpSpPr>
            <p:cNvPr id="41" name="Group 139">
              <a:extLst>
                <a:ext uri="{FF2B5EF4-FFF2-40B4-BE49-F238E27FC236}">
                  <a16:creationId xmlns:a16="http://schemas.microsoft.com/office/drawing/2014/main" id="{203DDE22-9347-47FB-B015-EA58091A4AA9}"/>
                </a:ext>
              </a:extLst>
            </p:cNvPr>
            <p:cNvGrpSpPr/>
            <p:nvPr/>
          </p:nvGrpSpPr>
          <p:grpSpPr>
            <a:xfrm>
              <a:off x="4165409" y="1631054"/>
              <a:ext cx="3842901" cy="3846178"/>
              <a:chOff x="4446520" y="2334033"/>
              <a:chExt cx="3298959" cy="3301772"/>
            </a:xfrm>
          </p:grpSpPr>
          <p:sp>
            <p:nvSpPr>
              <p:cNvPr id="51" name="Left Outline">
                <a:extLst>
                  <a:ext uri="{FF2B5EF4-FFF2-40B4-BE49-F238E27FC236}">
                    <a16:creationId xmlns:a16="http://schemas.microsoft.com/office/drawing/2014/main" id="{3CF69A14-5ACB-4328-8DCB-69C7F4FD2A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6520" y="2334034"/>
                <a:ext cx="1603035" cy="3301771"/>
              </a:xfrm>
              <a:custGeom>
                <a:avLst/>
                <a:gdLst>
                  <a:gd name="T0" fmla="*/ 372 w 563"/>
                  <a:gd name="T1" fmla="*/ 615 h 1160"/>
                  <a:gd name="T2" fmla="*/ 343 w 563"/>
                  <a:gd name="T3" fmla="*/ 523 h 1160"/>
                  <a:gd name="T4" fmla="*/ 377 w 563"/>
                  <a:gd name="T5" fmla="*/ 544 h 1160"/>
                  <a:gd name="T6" fmla="*/ 543 w 563"/>
                  <a:gd name="T7" fmla="*/ 429 h 1160"/>
                  <a:gd name="T8" fmla="*/ 185 w 563"/>
                  <a:gd name="T9" fmla="*/ 511 h 1160"/>
                  <a:gd name="T10" fmla="*/ 167 w 563"/>
                  <a:gd name="T11" fmla="*/ 534 h 1160"/>
                  <a:gd name="T12" fmla="*/ 137 w 563"/>
                  <a:gd name="T13" fmla="*/ 478 h 1160"/>
                  <a:gd name="T14" fmla="*/ 40 w 563"/>
                  <a:gd name="T15" fmla="*/ 648 h 1160"/>
                  <a:gd name="T16" fmla="*/ 110 w 563"/>
                  <a:gd name="T17" fmla="*/ 598 h 1160"/>
                  <a:gd name="T18" fmla="*/ 84 w 563"/>
                  <a:gd name="T19" fmla="*/ 799 h 1160"/>
                  <a:gd name="T20" fmla="*/ 228 w 563"/>
                  <a:gd name="T21" fmla="*/ 726 h 1160"/>
                  <a:gd name="T22" fmla="*/ 391 w 563"/>
                  <a:gd name="T23" fmla="*/ 646 h 1160"/>
                  <a:gd name="T24" fmla="*/ 543 w 563"/>
                  <a:gd name="T25" fmla="*/ 641 h 1160"/>
                  <a:gd name="T26" fmla="*/ 280 w 563"/>
                  <a:gd name="T27" fmla="*/ 276 h 1160"/>
                  <a:gd name="T28" fmla="*/ 191 w 563"/>
                  <a:gd name="T29" fmla="*/ 279 h 1160"/>
                  <a:gd name="T30" fmla="*/ 227 w 563"/>
                  <a:gd name="T31" fmla="*/ 189 h 1160"/>
                  <a:gd name="T32" fmla="*/ 105 w 563"/>
                  <a:gd name="T33" fmla="*/ 369 h 1160"/>
                  <a:gd name="T34" fmla="*/ 47 w 563"/>
                  <a:gd name="T35" fmla="*/ 486 h 1160"/>
                  <a:gd name="T36" fmla="*/ 173 w 563"/>
                  <a:gd name="T37" fmla="*/ 467 h 1160"/>
                  <a:gd name="T38" fmla="*/ 254 w 563"/>
                  <a:gd name="T39" fmla="*/ 355 h 1160"/>
                  <a:gd name="T40" fmla="*/ 543 w 563"/>
                  <a:gd name="T41" fmla="*/ 365 h 1160"/>
                  <a:gd name="T42" fmla="*/ 445 w 563"/>
                  <a:gd name="T43" fmla="*/ 205 h 1160"/>
                  <a:gd name="T44" fmla="*/ 408 w 563"/>
                  <a:gd name="T45" fmla="*/ 221 h 1160"/>
                  <a:gd name="T46" fmla="*/ 446 w 563"/>
                  <a:gd name="T47" fmla="*/ 140 h 1160"/>
                  <a:gd name="T48" fmla="*/ 543 w 563"/>
                  <a:gd name="T49" fmla="*/ 237 h 1160"/>
                  <a:gd name="T50" fmla="*/ 247 w 563"/>
                  <a:gd name="T51" fmla="*/ 196 h 1160"/>
                  <a:gd name="T52" fmla="*/ 288 w 563"/>
                  <a:gd name="T53" fmla="*/ 275 h 1160"/>
                  <a:gd name="T54" fmla="*/ 226 w 563"/>
                  <a:gd name="T55" fmla="*/ 746 h 1160"/>
                  <a:gd name="T56" fmla="*/ 162 w 563"/>
                  <a:gd name="T57" fmla="*/ 976 h 1160"/>
                  <a:gd name="T58" fmla="*/ 183 w 563"/>
                  <a:gd name="T59" fmla="*/ 833 h 1160"/>
                  <a:gd name="T60" fmla="*/ 256 w 563"/>
                  <a:gd name="T61" fmla="*/ 883 h 1160"/>
                  <a:gd name="T62" fmla="*/ 216 w 563"/>
                  <a:gd name="T63" fmla="*/ 890 h 1160"/>
                  <a:gd name="T64" fmla="*/ 331 w 563"/>
                  <a:gd name="T65" fmla="*/ 1075 h 1160"/>
                  <a:gd name="T66" fmla="*/ 344 w 563"/>
                  <a:gd name="T67" fmla="*/ 913 h 1160"/>
                  <a:gd name="T68" fmla="*/ 415 w 563"/>
                  <a:gd name="T69" fmla="*/ 762 h 1160"/>
                  <a:gd name="T70" fmla="*/ 433 w 563"/>
                  <a:gd name="T71" fmla="*/ 825 h 1160"/>
                  <a:gd name="T72" fmla="*/ 411 w 563"/>
                  <a:gd name="T73" fmla="*/ 820 h 1160"/>
                  <a:gd name="T74" fmla="*/ 428 w 563"/>
                  <a:gd name="T75" fmla="*/ 1027 h 1160"/>
                  <a:gd name="T76" fmla="*/ 347 w 563"/>
                  <a:gd name="T77" fmla="*/ 1042 h 1160"/>
                  <a:gd name="T78" fmla="*/ 504 w 563"/>
                  <a:gd name="T79" fmla="*/ 964 h 1160"/>
                  <a:gd name="T80" fmla="*/ 516 w 563"/>
                  <a:gd name="T81" fmla="*/ 948 h 1160"/>
                  <a:gd name="T82" fmla="*/ 543 w 563"/>
                  <a:gd name="T83" fmla="*/ 825 h 1160"/>
                  <a:gd name="T84" fmla="*/ 248 w 563"/>
                  <a:gd name="T85" fmla="*/ 739 h 1160"/>
                  <a:gd name="T86" fmla="*/ 233 w 563"/>
                  <a:gd name="T87" fmla="*/ 747 h 1160"/>
                  <a:gd name="T88" fmla="*/ 445 w 563"/>
                  <a:gd name="T89" fmla="*/ 1160 h 1160"/>
                  <a:gd name="T90" fmla="*/ 167 w 563"/>
                  <a:gd name="T91" fmla="*/ 1002 h 1160"/>
                  <a:gd name="T92" fmla="*/ 25 w 563"/>
                  <a:gd name="T93" fmla="*/ 703 h 1160"/>
                  <a:gd name="T94" fmla="*/ 30 w 563"/>
                  <a:gd name="T95" fmla="*/ 503 h 1160"/>
                  <a:gd name="T96" fmla="*/ 110 w 563"/>
                  <a:gd name="T97" fmla="*/ 263 h 1160"/>
                  <a:gd name="T98" fmla="*/ 563 w 563"/>
                  <a:gd name="T99" fmla="*/ 138 h 1160"/>
                  <a:gd name="T100" fmla="*/ 563 w 563"/>
                  <a:gd name="T101" fmla="*/ 641 h 1160"/>
                  <a:gd name="T102" fmla="*/ 563 w 563"/>
                  <a:gd name="T103" fmla="*/ 848 h 1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63" h="1160">
                    <a:moveTo>
                      <a:pt x="385" y="563"/>
                    </a:moveTo>
                    <a:cubicBezTo>
                      <a:pt x="390" y="579"/>
                      <a:pt x="388" y="597"/>
                      <a:pt x="380" y="613"/>
                    </a:cubicBezTo>
                    <a:cubicBezTo>
                      <a:pt x="378" y="616"/>
                      <a:pt x="375" y="617"/>
                      <a:pt x="372" y="615"/>
                    </a:cubicBezTo>
                    <a:cubicBezTo>
                      <a:pt x="369" y="614"/>
                      <a:pt x="368" y="610"/>
                      <a:pt x="369" y="607"/>
                    </a:cubicBezTo>
                    <a:cubicBezTo>
                      <a:pt x="384" y="580"/>
                      <a:pt x="373" y="545"/>
                      <a:pt x="345" y="531"/>
                    </a:cubicBezTo>
                    <a:cubicBezTo>
                      <a:pt x="342" y="529"/>
                      <a:pt x="341" y="526"/>
                      <a:pt x="343" y="523"/>
                    </a:cubicBezTo>
                    <a:cubicBezTo>
                      <a:pt x="344" y="521"/>
                      <a:pt x="346" y="520"/>
                      <a:pt x="348" y="520"/>
                    </a:cubicBezTo>
                    <a:cubicBezTo>
                      <a:pt x="349" y="520"/>
                      <a:pt x="350" y="520"/>
                      <a:pt x="351" y="520"/>
                    </a:cubicBezTo>
                    <a:cubicBezTo>
                      <a:pt x="362" y="526"/>
                      <a:pt x="371" y="534"/>
                      <a:pt x="377" y="544"/>
                    </a:cubicBezTo>
                    <a:cubicBezTo>
                      <a:pt x="397" y="530"/>
                      <a:pt x="420" y="523"/>
                      <a:pt x="445" y="523"/>
                    </a:cubicBezTo>
                    <a:cubicBezTo>
                      <a:pt x="485" y="523"/>
                      <a:pt x="521" y="543"/>
                      <a:pt x="543" y="575"/>
                    </a:cubicBezTo>
                    <a:cubicBezTo>
                      <a:pt x="543" y="429"/>
                      <a:pt x="543" y="429"/>
                      <a:pt x="543" y="429"/>
                    </a:cubicBezTo>
                    <a:cubicBezTo>
                      <a:pt x="515" y="470"/>
                      <a:pt x="463" y="498"/>
                      <a:pt x="403" y="498"/>
                    </a:cubicBezTo>
                    <a:cubicBezTo>
                      <a:pt x="337" y="498"/>
                      <a:pt x="281" y="464"/>
                      <a:pt x="256" y="416"/>
                    </a:cubicBezTo>
                    <a:cubicBezTo>
                      <a:pt x="214" y="428"/>
                      <a:pt x="185" y="467"/>
                      <a:pt x="185" y="511"/>
                    </a:cubicBezTo>
                    <a:cubicBezTo>
                      <a:pt x="185" y="517"/>
                      <a:pt x="186" y="524"/>
                      <a:pt x="187" y="530"/>
                    </a:cubicBezTo>
                    <a:cubicBezTo>
                      <a:pt x="188" y="536"/>
                      <a:pt x="185" y="541"/>
                      <a:pt x="179" y="542"/>
                    </a:cubicBezTo>
                    <a:cubicBezTo>
                      <a:pt x="174" y="543"/>
                      <a:pt x="168" y="540"/>
                      <a:pt x="167" y="534"/>
                    </a:cubicBezTo>
                    <a:cubicBezTo>
                      <a:pt x="166" y="527"/>
                      <a:pt x="165" y="519"/>
                      <a:pt x="165" y="511"/>
                    </a:cubicBezTo>
                    <a:cubicBezTo>
                      <a:pt x="165" y="502"/>
                      <a:pt x="166" y="494"/>
                      <a:pt x="168" y="486"/>
                    </a:cubicBezTo>
                    <a:cubicBezTo>
                      <a:pt x="158" y="482"/>
                      <a:pt x="147" y="479"/>
                      <a:pt x="137" y="478"/>
                    </a:cubicBezTo>
                    <a:cubicBezTo>
                      <a:pt x="108" y="475"/>
                      <a:pt x="80" y="484"/>
                      <a:pt x="58" y="503"/>
                    </a:cubicBezTo>
                    <a:cubicBezTo>
                      <a:pt x="36" y="522"/>
                      <a:pt x="23" y="549"/>
                      <a:pt x="22" y="580"/>
                    </a:cubicBezTo>
                    <a:cubicBezTo>
                      <a:pt x="21" y="604"/>
                      <a:pt x="27" y="628"/>
                      <a:pt x="40" y="648"/>
                    </a:cubicBezTo>
                    <a:cubicBezTo>
                      <a:pt x="52" y="624"/>
                      <a:pt x="72" y="605"/>
                      <a:pt x="97" y="593"/>
                    </a:cubicBezTo>
                    <a:cubicBezTo>
                      <a:pt x="98" y="593"/>
                      <a:pt x="99" y="592"/>
                      <a:pt x="101" y="592"/>
                    </a:cubicBezTo>
                    <a:cubicBezTo>
                      <a:pt x="105" y="592"/>
                      <a:pt x="108" y="595"/>
                      <a:pt x="110" y="598"/>
                    </a:cubicBezTo>
                    <a:cubicBezTo>
                      <a:pt x="112" y="603"/>
                      <a:pt x="110" y="609"/>
                      <a:pt x="105" y="612"/>
                    </a:cubicBezTo>
                    <a:cubicBezTo>
                      <a:pt x="70" y="628"/>
                      <a:pt x="47" y="663"/>
                      <a:pt x="45" y="704"/>
                    </a:cubicBezTo>
                    <a:cubicBezTo>
                      <a:pt x="44" y="740"/>
                      <a:pt x="58" y="774"/>
                      <a:pt x="84" y="799"/>
                    </a:cubicBezTo>
                    <a:cubicBezTo>
                      <a:pt x="92" y="784"/>
                      <a:pt x="102" y="771"/>
                      <a:pt x="115" y="760"/>
                    </a:cubicBezTo>
                    <a:cubicBezTo>
                      <a:pt x="142" y="737"/>
                      <a:pt x="175" y="725"/>
                      <a:pt x="211" y="725"/>
                    </a:cubicBezTo>
                    <a:cubicBezTo>
                      <a:pt x="217" y="725"/>
                      <a:pt x="222" y="725"/>
                      <a:pt x="228" y="726"/>
                    </a:cubicBezTo>
                    <a:cubicBezTo>
                      <a:pt x="228" y="726"/>
                      <a:pt x="229" y="726"/>
                      <a:pt x="229" y="726"/>
                    </a:cubicBezTo>
                    <a:cubicBezTo>
                      <a:pt x="253" y="675"/>
                      <a:pt x="306" y="645"/>
                      <a:pt x="368" y="645"/>
                    </a:cubicBezTo>
                    <a:cubicBezTo>
                      <a:pt x="375" y="645"/>
                      <a:pt x="383" y="645"/>
                      <a:pt x="391" y="646"/>
                    </a:cubicBezTo>
                    <a:cubicBezTo>
                      <a:pt x="457" y="654"/>
                      <a:pt x="514" y="695"/>
                      <a:pt x="543" y="749"/>
                    </a:cubicBezTo>
                    <a:cubicBezTo>
                      <a:pt x="543" y="679"/>
                      <a:pt x="543" y="679"/>
                      <a:pt x="543" y="679"/>
                    </a:cubicBezTo>
                    <a:cubicBezTo>
                      <a:pt x="543" y="641"/>
                      <a:pt x="543" y="641"/>
                      <a:pt x="543" y="641"/>
                    </a:cubicBezTo>
                    <a:cubicBezTo>
                      <a:pt x="543" y="587"/>
                      <a:pt x="499" y="543"/>
                      <a:pt x="445" y="543"/>
                    </a:cubicBezTo>
                    <a:cubicBezTo>
                      <a:pt x="423" y="543"/>
                      <a:pt x="402" y="550"/>
                      <a:pt x="385" y="563"/>
                    </a:cubicBezTo>
                    <a:close/>
                    <a:moveTo>
                      <a:pt x="280" y="276"/>
                    </a:moveTo>
                    <a:cubicBezTo>
                      <a:pt x="255" y="257"/>
                      <a:pt x="220" y="261"/>
                      <a:pt x="200" y="286"/>
                    </a:cubicBezTo>
                    <a:cubicBezTo>
                      <a:pt x="198" y="289"/>
                      <a:pt x="195" y="289"/>
                      <a:pt x="192" y="287"/>
                    </a:cubicBezTo>
                    <a:cubicBezTo>
                      <a:pt x="189" y="285"/>
                      <a:pt x="189" y="281"/>
                      <a:pt x="191" y="279"/>
                    </a:cubicBezTo>
                    <a:cubicBezTo>
                      <a:pt x="201" y="266"/>
                      <a:pt x="215" y="257"/>
                      <a:pt x="230" y="254"/>
                    </a:cubicBezTo>
                    <a:cubicBezTo>
                      <a:pt x="225" y="235"/>
                      <a:pt x="224" y="215"/>
                      <a:pt x="227" y="193"/>
                    </a:cubicBezTo>
                    <a:cubicBezTo>
                      <a:pt x="227" y="192"/>
                      <a:pt x="227" y="190"/>
                      <a:pt x="227" y="189"/>
                    </a:cubicBezTo>
                    <a:cubicBezTo>
                      <a:pt x="187" y="196"/>
                      <a:pt x="150" y="227"/>
                      <a:pt x="128" y="272"/>
                    </a:cubicBezTo>
                    <a:cubicBezTo>
                      <a:pt x="115" y="300"/>
                      <a:pt x="109" y="330"/>
                      <a:pt x="111" y="359"/>
                    </a:cubicBezTo>
                    <a:cubicBezTo>
                      <a:pt x="112" y="364"/>
                      <a:pt x="109" y="368"/>
                      <a:pt x="105" y="369"/>
                    </a:cubicBezTo>
                    <a:cubicBezTo>
                      <a:pt x="105" y="369"/>
                      <a:pt x="105" y="369"/>
                      <a:pt x="105" y="369"/>
                    </a:cubicBezTo>
                    <a:cubicBezTo>
                      <a:pt x="70" y="386"/>
                      <a:pt x="47" y="421"/>
                      <a:pt x="45" y="462"/>
                    </a:cubicBezTo>
                    <a:cubicBezTo>
                      <a:pt x="45" y="470"/>
                      <a:pt x="45" y="478"/>
                      <a:pt x="47" y="486"/>
                    </a:cubicBezTo>
                    <a:cubicBezTo>
                      <a:pt x="69" y="468"/>
                      <a:pt x="96" y="458"/>
                      <a:pt x="125" y="458"/>
                    </a:cubicBezTo>
                    <a:cubicBezTo>
                      <a:pt x="130" y="458"/>
                      <a:pt x="134" y="458"/>
                      <a:pt x="139" y="458"/>
                    </a:cubicBezTo>
                    <a:cubicBezTo>
                      <a:pt x="151" y="460"/>
                      <a:pt x="162" y="462"/>
                      <a:pt x="173" y="467"/>
                    </a:cubicBezTo>
                    <a:cubicBezTo>
                      <a:pt x="187" y="434"/>
                      <a:pt x="214" y="408"/>
                      <a:pt x="249" y="398"/>
                    </a:cubicBezTo>
                    <a:cubicBezTo>
                      <a:pt x="246" y="387"/>
                      <a:pt x="244" y="376"/>
                      <a:pt x="244" y="365"/>
                    </a:cubicBezTo>
                    <a:cubicBezTo>
                      <a:pt x="244" y="359"/>
                      <a:pt x="248" y="355"/>
                      <a:pt x="254" y="355"/>
                    </a:cubicBezTo>
                    <a:cubicBezTo>
                      <a:pt x="259" y="355"/>
                      <a:pt x="264" y="359"/>
                      <a:pt x="264" y="365"/>
                    </a:cubicBezTo>
                    <a:cubicBezTo>
                      <a:pt x="264" y="427"/>
                      <a:pt x="326" y="478"/>
                      <a:pt x="403" y="478"/>
                    </a:cubicBezTo>
                    <a:cubicBezTo>
                      <a:pt x="480" y="478"/>
                      <a:pt x="543" y="427"/>
                      <a:pt x="543" y="365"/>
                    </a:cubicBezTo>
                    <a:cubicBezTo>
                      <a:pt x="543" y="320"/>
                      <a:pt x="543" y="320"/>
                      <a:pt x="543" y="320"/>
                    </a:cubicBezTo>
                    <a:cubicBezTo>
                      <a:pt x="543" y="303"/>
                      <a:pt x="543" y="303"/>
                      <a:pt x="543" y="303"/>
                    </a:cubicBezTo>
                    <a:cubicBezTo>
                      <a:pt x="543" y="249"/>
                      <a:pt x="499" y="205"/>
                      <a:pt x="445" y="205"/>
                    </a:cubicBezTo>
                    <a:cubicBezTo>
                      <a:pt x="438" y="217"/>
                      <a:pt x="426" y="227"/>
                      <a:pt x="412" y="232"/>
                    </a:cubicBezTo>
                    <a:cubicBezTo>
                      <a:pt x="409" y="233"/>
                      <a:pt x="405" y="232"/>
                      <a:pt x="404" y="229"/>
                    </a:cubicBezTo>
                    <a:cubicBezTo>
                      <a:pt x="403" y="226"/>
                      <a:pt x="404" y="222"/>
                      <a:pt x="408" y="221"/>
                    </a:cubicBezTo>
                    <a:cubicBezTo>
                      <a:pt x="437" y="210"/>
                      <a:pt x="452" y="177"/>
                      <a:pt x="440" y="148"/>
                    </a:cubicBezTo>
                    <a:cubicBezTo>
                      <a:pt x="439" y="145"/>
                      <a:pt x="441" y="141"/>
                      <a:pt x="444" y="140"/>
                    </a:cubicBezTo>
                    <a:cubicBezTo>
                      <a:pt x="445" y="140"/>
                      <a:pt x="445" y="140"/>
                      <a:pt x="446" y="140"/>
                    </a:cubicBezTo>
                    <a:cubicBezTo>
                      <a:pt x="449" y="140"/>
                      <a:pt x="451" y="141"/>
                      <a:pt x="452" y="144"/>
                    </a:cubicBezTo>
                    <a:cubicBezTo>
                      <a:pt x="457" y="157"/>
                      <a:pt x="457" y="172"/>
                      <a:pt x="454" y="185"/>
                    </a:cubicBezTo>
                    <a:cubicBezTo>
                      <a:pt x="491" y="188"/>
                      <a:pt x="523" y="208"/>
                      <a:pt x="543" y="237"/>
                    </a:cubicBezTo>
                    <a:cubicBezTo>
                      <a:pt x="543" y="138"/>
                      <a:pt x="543" y="138"/>
                      <a:pt x="543" y="138"/>
                    </a:cubicBezTo>
                    <a:cubicBezTo>
                      <a:pt x="543" y="93"/>
                      <a:pt x="528" y="20"/>
                      <a:pt x="429" y="20"/>
                    </a:cubicBezTo>
                    <a:cubicBezTo>
                      <a:pt x="362" y="20"/>
                      <a:pt x="262" y="81"/>
                      <a:pt x="247" y="196"/>
                    </a:cubicBezTo>
                    <a:cubicBezTo>
                      <a:pt x="244" y="216"/>
                      <a:pt x="245" y="235"/>
                      <a:pt x="251" y="253"/>
                    </a:cubicBezTo>
                    <a:cubicBezTo>
                      <a:pt x="264" y="254"/>
                      <a:pt x="276" y="258"/>
                      <a:pt x="287" y="267"/>
                    </a:cubicBezTo>
                    <a:cubicBezTo>
                      <a:pt x="290" y="269"/>
                      <a:pt x="290" y="273"/>
                      <a:pt x="288" y="275"/>
                    </a:cubicBezTo>
                    <a:cubicBezTo>
                      <a:pt x="286" y="278"/>
                      <a:pt x="283" y="278"/>
                      <a:pt x="280" y="276"/>
                    </a:cubicBezTo>
                    <a:close/>
                    <a:moveTo>
                      <a:pt x="233" y="747"/>
                    </a:moveTo>
                    <a:cubicBezTo>
                      <a:pt x="231" y="746"/>
                      <a:pt x="228" y="746"/>
                      <a:pt x="226" y="746"/>
                    </a:cubicBezTo>
                    <a:cubicBezTo>
                      <a:pt x="189" y="742"/>
                      <a:pt x="155" y="752"/>
                      <a:pt x="128" y="775"/>
                    </a:cubicBezTo>
                    <a:cubicBezTo>
                      <a:pt x="104" y="796"/>
                      <a:pt x="90" y="826"/>
                      <a:pt x="89" y="858"/>
                    </a:cubicBezTo>
                    <a:cubicBezTo>
                      <a:pt x="87" y="908"/>
                      <a:pt x="123" y="952"/>
                      <a:pt x="162" y="976"/>
                    </a:cubicBezTo>
                    <a:cubicBezTo>
                      <a:pt x="159" y="939"/>
                      <a:pt x="172" y="903"/>
                      <a:pt x="199" y="878"/>
                    </a:cubicBezTo>
                    <a:cubicBezTo>
                      <a:pt x="189" y="868"/>
                      <a:pt x="181" y="856"/>
                      <a:pt x="178" y="840"/>
                    </a:cubicBezTo>
                    <a:cubicBezTo>
                      <a:pt x="177" y="837"/>
                      <a:pt x="179" y="834"/>
                      <a:pt x="183" y="833"/>
                    </a:cubicBezTo>
                    <a:cubicBezTo>
                      <a:pt x="183" y="833"/>
                      <a:pt x="183" y="833"/>
                      <a:pt x="184" y="833"/>
                    </a:cubicBezTo>
                    <a:cubicBezTo>
                      <a:pt x="187" y="833"/>
                      <a:pt x="189" y="835"/>
                      <a:pt x="190" y="838"/>
                    </a:cubicBezTo>
                    <a:cubicBezTo>
                      <a:pt x="196" y="869"/>
                      <a:pt x="225" y="889"/>
                      <a:pt x="256" y="883"/>
                    </a:cubicBezTo>
                    <a:cubicBezTo>
                      <a:pt x="259" y="883"/>
                      <a:pt x="262" y="885"/>
                      <a:pt x="263" y="888"/>
                    </a:cubicBezTo>
                    <a:cubicBezTo>
                      <a:pt x="264" y="891"/>
                      <a:pt x="262" y="894"/>
                      <a:pt x="258" y="895"/>
                    </a:cubicBezTo>
                    <a:cubicBezTo>
                      <a:pt x="243" y="898"/>
                      <a:pt x="229" y="896"/>
                      <a:pt x="216" y="890"/>
                    </a:cubicBezTo>
                    <a:cubicBezTo>
                      <a:pt x="188" y="914"/>
                      <a:pt x="175" y="952"/>
                      <a:pt x="184" y="990"/>
                    </a:cubicBezTo>
                    <a:cubicBezTo>
                      <a:pt x="198" y="1049"/>
                      <a:pt x="258" y="1088"/>
                      <a:pt x="318" y="1078"/>
                    </a:cubicBezTo>
                    <a:cubicBezTo>
                      <a:pt x="323" y="1077"/>
                      <a:pt x="327" y="1076"/>
                      <a:pt x="331" y="1075"/>
                    </a:cubicBezTo>
                    <a:cubicBezTo>
                      <a:pt x="328" y="1064"/>
                      <a:pt x="327" y="1053"/>
                      <a:pt x="327" y="1042"/>
                    </a:cubicBezTo>
                    <a:cubicBezTo>
                      <a:pt x="327" y="1014"/>
                      <a:pt x="336" y="988"/>
                      <a:pt x="354" y="966"/>
                    </a:cubicBezTo>
                    <a:cubicBezTo>
                      <a:pt x="347" y="950"/>
                      <a:pt x="344" y="932"/>
                      <a:pt x="344" y="913"/>
                    </a:cubicBezTo>
                    <a:cubicBezTo>
                      <a:pt x="344" y="867"/>
                      <a:pt x="366" y="824"/>
                      <a:pt x="403" y="801"/>
                    </a:cubicBezTo>
                    <a:cubicBezTo>
                      <a:pt x="401" y="789"/>
                      <a:pt x="403" y="776"/>
                      <a:pt x="410" y="765"/>
                    </a:cubicBezTo>
                    <a:cubicBezTo>
                      <a:pt x="411" y="763"/>
                      <a:pt x="413" y="762"/>
                      <a:pt x="415" y="762"/>
                    </a:cubicBezTo>
                    <a:cubicBezTo>
                      <a:pt x="416" y="762"/>
                      <a:pt x="417" y="762"/>
                      <a:pt x="418" y="763"/>
                    </a:cubicBezTo>
                    <a:cubicBezTo>
                      <a:pt x="421" y="764"/>
                      <a:pt x="422" y="768"/>
                      <a:pt x="420" y="771"/>
                    </a:cubicBezTo>
                    <a:cubicBezTo>
                      <a:pt x="409" y="789"/>
                      <a:pt x="415" y="814"/>
                      <a:pt x="433" y="825"/>
                    </a:cubicBezTo>
                    <a:cubicBezTo>
                      <a:pt x="436" y="827"/>
                      <a:pt x="437" y="831"/>
                      <a:pt x="435" y="833"/>
                    </a:cubicBezTo>
                    <a:cubicBezTo>
                      <a:pt x="433" y="836"/>
                      <a:pt x="430" y="837"/>
                      <a:pt x="427" y="835"/>
                    </a:cubicBezTo>
                    <a:cubicBezTo>
                      <a:pt x="420" y="831"/>
                      <a:pt x="415" y="826"/>
                      <a:pt x="411" y="820"/>
                    </a:cubicBezTo>
                    <a:cubicBezTo>
                      <a:pt x="382" y="840"/>
                      <a:pt x="364" y="875"/>
                      <a:pt x="364" y="913"/>
                    </a:cubicBezTo>
                    <a:cubicBezTo>
                      <a:pt x="364" y="957"/>
                      <a:pt x="387" y="997"/>
                      <a:pt x="423" y="1014"/>
                    </a:cubicBezTo>
                    <a:cubicBezTo>
                      <a:pt x="428" y="1016"/>
                      <a:pt x="431" y="1022"/>
                      <a:pt x="428" y="1027"/>
                    </a:cubicBezTo>
                    <a:cubicBezTo>
                      <a:pt x="426" y="1032"/>
                      <a:pt x="420" y="1034"/>
                      <a:pt x="415" y="1032"/>
                    </a:cubicBezTo>
                    <a:cubicBezTo>
                      <a:pt x="394" y="1022"/>
                      <a:pt x="377" y="1006"/>
                      <a:pt x="364" y="986"/>
                    </a:cubicBezTo>
                    <a:cubicBezTo>
                      <a:pt x="353" y="1002"/>
                      <a:pt x="347" y="1022"/>
                      <a:pt x="347" y="1042"/>
                    </a:cubicBezTo>
                    <a:cubicBezTo>
                      <a:pt x="347" y="1096"/>
                      <a:pt x="391" y="1140"/>
                      <a:pt x="445" y="1140"/>
                    </a:cubicBezTo>
                    <a:cubicBezTo>
                      <a:pt x="499" y="1140"/>
                      <a:pt x="543" y="1096"/>
                      <a:pt x="543" y="1042"/>
                    </a:cubicBezTo>
                    <a:cubicBezTo>
                      <a:pt x="543" y="1011"/>
                      <a:pt x="528" y="982"/>
                      <a:pt x="504" y="964"/>
                    </a:cubicBezTo>
                    <a:cubicBezTo>
                      <a:pt x="499" y="960"/>
                      <a:pt x="498" y="954"/>
                      <a:pt x="502" y="950"/>
                    </a:cubicBezTo>
                    <a:cubicBezTo>
                      <a:pt x="504" y="947"/>
                      <a:pt x="507" y="946"/>
                      <a:pt x="510" y="946"/>
                    </a:cubicBezTo>
                    <a:cubicBezTo>
                      <a:pt x="512" y="946"/>
                      <a:pt x="514" y="946"/>
                      <a:pt x="516" y="948"/>
                    </a:cubicBezTo>
                    <a:cubicBezTo>
                      <a:pt x="526" y="956"/>
                      <a:pt x="535" y="965"/>
                      <a:pt x="543" y="976"/>
                    </a:cubicBezTo>
                    <a:cubicBezTo>
                      <a:pt x="543" y="848"/>
                      <a:pt x="543" y="848"/>
                      <a:pt x="543" y="848"/>
                    </a:cubicBezTo>
                    <a:cubicBezTo>
                      <a:pt x="543" y="825"/>
                      <a:pt x="543" y="825"/>
                      <a:pt x="543" y="825"/>
                    </a:cubicBezTo>
                    <a:cubicBezTo>
                      <a:pt x="543" y="748"/>
                      <a:pt x="473" y="676"/>
                      <a:pt x="388" y="666"/>
                    </a:cubicBezTo>
                    <a:cubicBezTo>
                      <a:pt x="326" y="658"/>
                      <a:pt x="271" y="686"/>
                      <a:pt x="248" y="734"/>
                    </a:cubicBezTo>
                    <a:cubicBezTo>
                      <a:pt x="248" y="736"/>
                      <a:pt x="248" y="737"/>
                      <a:pt x="248" y="739"/>
                    </a:cubicBezTo>
                    <a:cubicBezTo>
                      <a:pt x="247" y="745"/>
                      <a:pt x="242" y="748"/>
                      <a:pt x="236" y="747"/>
                    </a:cubicBezTo>
                    <a:cubicBezTo>
                      <a:pt x="236" y="747"/>
                      <a:pt x="235" y="747"/>
                      <a:pt x="235" y="747"/>
                    </a:cubicBezTo>
                    <a:cubicBezTo>
                      <a:pt x="234" y="747"/>
                      <a:pt x="234" y="747"/>
                      <a:pt x="233" y="747"/>
                    </a:cubicBezTo>
                    <a:close/>
                    <a:moveTo>
                      <a:pt x="563" y="848"/>
                    </a:moveTo>
                    <a:cubicBezTo>
                      <a:pt x="563" y="1042"/>
                      <a:pt x="563" y="1042"/>
                      <a:pt x="563" y="1042"/>
                    </a:cubicBezTo>
                    <a:cubicBezTo>
                      <a:pt x="563" y="1107"/>
                      <a:pt x="510" y="1160"/>
                      <a:pt x="445" y="1160"/>
                    </a:cubicBezTo>
                    <a:cubicBezTo>
                      <a:pt x="398" y="1160"/>
                      <a:pt x="358" y="1133"/>
                      <a:pt x="339" y="1094"/>
                    </a:cubicBezTo>
                    <a:cubicBezTo>
                      <a:pt x="333" y="1095"/>
                      <a:pt x="327" y="1097"/>
                      <a:pt x="321" y="1098"/>
                    </a:cubicBezTo>
                    <a:cubicBezTo>
                      <a:pt x="254" y="1109"/>
                      <a:pt x="186" y="1067"/>
                      <a:pt x="167" y="1002"/>
                    </a:cubicBezTo>
                    <a:cubicBezTo>
                      <a:pt x="116" y="976"/>
                      <a:pt x="66" y="922"/>
                      <a:pt x="69" y="857"/>
                    </a:cubicBezTo>
                    <a:cubicBezTo>
                      <a:pt x="69" y="844"/>
                      <a:pt x="72" y="830"/>
                      <a:pt x="76" y="818"/>
                    </a:cubicBezTo>
                    <a:cubicBezTo>
                      <a:pt x="42" y="789"/>
                      <a:pt x="23" y="747"/>
                      <a:pt x="25" y="703"/>
                    </a:cubicBezTo>
                    <a:cubicBezTo>
                      <a:pt x="26" y="692"/>
                      <a:pt x="28" y="681"/>
                      <a:pt x="31" y="670"/>
                    </a:cubicBezTo>
                    <a:cubicBezTo>
                      <a:pt x="11" y="644"/>
                      <a:pt x="0" y="612"/>
                      <a:pt x="2" y="579"/>
                    </a:cubicBezTo>
                    <a:cubicBezTo>
                      <a:pt x="3" y="550"/>
                      <a:pt x="13" y="524"/>
                      <a:pt x="30" y="503"/>
                    </a:cubicBezTo>
                    <a:cubicBezTo>
                      <a:pt x="26" y="489"/>
                      <a:pt x="25" y="475"/>
                      <a:pt x="25" y="461"/>
                    </a:cubicBezTo>
                    <a:cubicBezTo>
                      <a:pt x="27" y="415"/>
                      <a:pt x="52" y="375"/>
                      <a:pt x="91" y="354"/>
                    </a:cubicBezTo>
                    <a:cubicBezTo>
                      <a:pt x="90" y="323"/>
                      <a:pt x="96" y="292"/>
                      <a:pt x="110" y="263"/>
                    </a:cubicBezTo>
                    <a:cubicBezTo>
                      <a:pt x="136" y="209"/>
                      <a:pt x="182" y="173"/>
                      <a:pt x="232" y="168"/>
                    </a:cubicBezTo>
                    <a:cubicBezTo>
                      <a:pt x="259" y="58"/>
                      <a:pt x="360" y="0"/>
                      <a:pt x="429" y="0"/>
                    </a:cubicBezTo>
                    <a:cubicBezTo>
                      <a:pt x="514" y="0"/>
                      <a:pt x="563" y="50"/>
                      <a:pt x="563" y="138"/>
                    </a:cubicBezTo>
                    <a:cubicBezTo>
                      <a:pt x="563" y="320"/>
                      <a:pt x="563" y="320"/>
                      <a:pt x="563" y="320"/>
                    </a:cubicBezTo>
                    <a:cubicBezTo>
                      <a:pt x="563" y="365"/>
                      <a:pt x="563" y="365"/>
                      <a:pt x="563" y="365"/>
                    </a:cubicBezTo>
                    <a:cubicBezTo>
                      <a:pt x="563" y="641"/>
                      <a:pt x="563" y="641"/>
                      <a:pt x="563" y="641"/>
                    </a:cubicBezTo>
                    <a:cubicBezTo>
                      <a:pt x="563" y="679"/>
                      <a:pt x="563" y="679"/>
                      <a:pt x="563" y="679"/>
                    </a:cubicBezTo>
                    <a:cubicBezTo>
                      <a:pt x="563" y="825"/>
                      <a:pt x="563" y="825"/>
                      <a:pt x="563" y="825"/>
                    </a:cubicBezTo>
                    <a:lnTo>
                      <a:pt x="563" y="8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52" name="Right Outline">
                <a:extLst>
                  <a:ext uri="{FF2B5EF4-FFF2-40B4-BE49-F238E27FC236}">
                    <a16:creationId xmlns:a16="http://schemas.microsoft.com/office/drawing/2014/main" id="{14E36A20-AF7B-4594-A99A-52F102F2EB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45259" y="2334033"/>
                <a:ext cx="1600220" cy="3301772"/>
              </a:xfrm>
              <a:custGeom>
                <a:avLst/>
                <a:gdLst>
                  <a:gd name="T0" fmla="*/ 191 w 562"/>
                  <a:gd name="T1" fmla="*/ 615 h 1160"/>
                  <a:gd name="T2" fmla="*/ 118 w 562"/>
                  <a:gd name="T3" fmla="*/ 543 h 1160"/>
                  <a:gd name="T4" fmla="*/ 20 w 562"/>
                  <a:gd name="T5" fmla="*/ 749 h 1160"/>
                  <a:gd name="T6" fmla="*/ 333 w 562"/>
                  <a:gd name="T7" fmla="*/ 726 h 1160"/>
                  <a:gd name="T8" fmla="*/ 448 w 562"/>
                  <a:gd name="T9" fmla="*/ 760 h 1160"/>
                  <a:gd name="T10" fmla="*/ 458 w 562"/>
                  <a:gd name="T11" fmla="*/ 612 h 1160"/>
                  <a:gd name="T12" fmla="*/ 466 w 562"/>
                  <a:gd name="T13" fmla="*/ 593 h 1160"/>
                  <a:gd name="T14" fmla="*/ 505 w 562"/>
                  <a:gd name="T15" fmla="*/ 503 h 1160"/>
                  <a:gd name="T16" fmla="*/ 398 w 562"/>
                  <a:gd name="T17" fmla="*/ 511 h 1160"/>
                  <a:gd name="T18" fmla="*/ 376 w 562"/>
                  <a:gd name="T19" fmla="*/ 530 h 1160"/>
                  <a:gd name="T20" fmla="*/ 160 w 562"/>
                  <a:gd name="T21" fmla="*/ 498 h 1160"/>
                  <a:gd name="T22" fmla="*/ 118 w 562"/>
                  <a:gd name="T23" fmla="*/ 523 h 1160"/>
                  <a:gd name="T24" fmla="*/ 215 w 562"/>
                  <a:gd name="T25" fmla="*/ 520 h 1160"/>
                  <a:gd name="T26" fmla="*/ 122 w 562"/>
                  <a:gd name="T27" fmla="*/ 148 h 1160"/>
                  <a:gd name="T28" fmla="*/ 151 w 562"/>
                  <a:gd name="T29" fmla="*/ 232 h 1160"/>
                  <a:gd name="T30" fmla="*/ 20 w 562"/>
                  <a:gd name="T31" fmla="*/ 320 h 1160"/>
                  <a:gd name="T32" fmla="*/ 299 w 562"/>
                  <a:gd name="T33" fmla="*/ 365 h 1160"/>
                  <a:gd name="T34" fmla="*/ 314 w 562"/>
                  <a:gd name="T35" fmla="*/ 398 h 1160"/>
                  <a:gd name="T36" fmla="*/ 437 w 562"/>
                  <a:gd name="T37" fmla="*/ 458 h 1160"/>
                  <a:gd name="T38" fmla="*/ 458 w 562"/>
                  <a:gd name="T39" fmla="*/ 369 h 1160"/>
                  <a:gd name="T40" fmla="*/ 435 w 562"/>
                  <a:gd name="T41" fmla="*/ 272 h 1160"/>
                  <a:gd name="T42" fmla="*/ 332 w 562"/>
                  <a:gd name="T43" fmla="*/ 254 h 1160"/>
                  <a:gd name="T44" fmla="*/ 362 w 562"/>
                  <a:gd name="T45" fmla="*/ 286 h 1160"/>
                  <a:gd name="T46" fmla="*/ 275 w 562"/>
                  <a:gd name="T47" fmla="*/ 267 h 1160"/>
                  <a:gd name="T48" fmla="*/ 134 w 562"/>
                  <a:gd name="T49" fmla="*/ 20 h 1160"/>
                  <a:gd name="T50" fmla="*/ 109 w 562"/>
                  <a:gd name="T51" fmla="*/ 185 h 1160"/>
                  <a:gd name="T52" fmla="*/ 119 w 562"/>
                  <a:gd name="T53" fmla="*/ 140 h 1160"/>
                  <a:gd name="T54" fmla="*/ 143 w 562"/>
                  <a:gd name="T55" fmla="*/ 771 h 1160"/>
                  <a:gd name="T56" fmla="*/ 153 w 562"/>
                  <a:gd name="T57" fmla="*/ 765 h 1160"/>
                  <a:gd name="T58" fmla="*/ 209 w 562"/>
                  <a:gd name="T59" fmla="*/ 966 h 1160"/>
                  <a:gd name="T60" fmla="*/ 245 w 562"/>
                  <a:gd name="T61" fmla="*/ 1078 h 1160"/>
                  <a:gd name="T62" fmla="*/ 304 w 562"/>
                  <a:gd name="T63" fmla="*/ 895 h 1160"/>
                  <a:gd name="T64" fmla="*/ 373 w 562"/>
                  <a:gd name="T65" fmla="*/ 838 h 1160"/>
                  <a:gd name="T66" fmla="*/ 385 w 562"/>
                  <a:gd name="T67" fmla="*/ 840 h 1160"/>
                  <a:gd name="T68" fmla="*/ 474 w 562"/>
                  <a:gd name="T69" fmla="*/ 858 h 1160"/>
                  <a:gd name="T70" fmla="*/ 330 w 562"/>
                  <a:gd name="T71" fmla="*/ 747 h 1160"/>
                  <a:gd name="T72" fmla="*/ 315 w 562"/>
                  <a:gd name="T73" fmla="*/ 739 h 1160"/>
                  <a:gd name="T74" fmla="*/ 20 w 562"/>
                  <a:gd name="T75" fmla="*/ 825 h 1160"/>
                  <a:gd name="T76" fmla="*/ 47 w 562"/>
                  <a:gd name="T77" fmla="*/ 948 h 1160"/>
                  <a:gd name="T78" fmla="*/ 59 w 562"/>
                  <a:gd name="T79" fmla="*/ 964 h 1160"/>
                  <a:gd name="T80" fmla="*/ 216 w 562"/>
                  <a:gd name="T81" fmla="*/ 1042 h 1160"/>
                  <a:gd name="T82" fmla="*/ 135 w 562"/>
                  <a:gd name="T83" fmla="*/ 1027 h 1160"/>
                  <a:gd name="T84" fmla="*/ 152 w 562"/>
                  <a:gd name="T85" fmla="*/ 820 h 1160"/>
                  <a:gd name="T86" fmla="*/ 130 w 562"/>
                  <a:gd name="T87" fmla="*/ 825 h 1160"/>
                  <a:gd name="T88" fmla="*/ 538 w 562"/>
                  <a:gd name="T89" fmla="*/ 703 h 1160"/>
                  <a:gd name="T90" fmla="*/ 396 w 562"/>
                  <a:gd name="T91" fmla="*/ 1002 h 1160"/>
                  <a:gd name="T92" fmla="*/ 118 w 562"/>
                  <a:gd name="T93" fmla="*/ 1160 h 1160"/>
                  <a:gd name="T94" fmla="*/ 0 w 562"/>
                  <a:gd name="T95" fmla="*/ 825 h 1160"/>
                  <a:gd name="T96" fmla="*/ 0 w 562"/>
                  <a:gd name="T97" fmla="*/ 365 h 1160"/>
                  <a:gd name="T98" fmla="*/ 134 w 562"/>
                  <a:gd name="T99" fmla="*/ 0 h 1160"/>
                  <a:gd name="T100" fmla="*/ 472 w 562"/>
                  <a:gd name="T101" fmla="*/ 354 h 1160"/>
                  <a:gd name="T102" fmla="*/ 561 w 562"/>
                  <a:gd name="T103" fmla="*/ 579 h 1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62" h="1160">
                    <a:moveTo>
                      <a:pt x="217" y="531"/>
                    </a:moveTo>
                    <a:cubicBezTo>
                      <a:pt x="190" y="545"/>
                      <a:pt x="179" y="580"/>
                      <a:pt x="194" y="607"/>
                    </a:cubicBezTo>
                    <a:cubicBezTo>
                      <a:pt x="195" y="610"/>
                      <a:pt x="194" y="614"/>
                      <a:pt x="191" y="615"/>
                    </a:cubicBezTo>
                    <a:cubicBezTo>
                      <a:pt x="188" y="617"/>
                      <a:pt x="185" y="616"/>
                      <a:pt x="183" y="613"/>
                    </a:cubicBezTo>
                    <a:cubicBezTo>
                      <a:pt x="175" y="597"/>
                      <a:pt x="173" y="579"/>
                      <a:pt x="178" y="563"/>
                    </a:cubicBezTo>
                    <a:cubicBezTo>
                      <a:pt x="160" y="550"/>
                      <a:pt x="140" y="543"/>
                      <a:pt x="118" y="543"/>
                    </a:cubicBezTo>
                    <a:cubicBezTo>
                      <a:pt x="64" y="543"/>
                      <a:pt x="20" y="587"/>
                      <a:pt x="20" y="641"/>
                    </a:cubicBezTo>
                    <a:cubicBezTo>
                      <a:pt x="20" y="679"/>
                      <a:pt x="20" y="679"/>
                      <a:pt x="20" y="679"/>
                    </a:cubicBezTo>
                    <a:cubicBezTo>
                      <a:pt x="20" y="749"/>
                      <a:pt x="20" y="749"/>
                      <a:pt x="20" y="749"/>
                    </a:cubicBezTo>
                    <a:cubicBezTo>
                      <a:pt x="49" y="695"/>
                      <a:pt x="106" y="654"/>
                      <a:pt x="172" y="646"/>
                    </a:cubicBezTo>
                    <a:cubicBezTo>
                      <a:pt x="180" y="645"/>
                      <a:pt x="187" y="645"/>
                      <a:pt x="195" y="645"/>
                    </a:cubicBezTo>
                    <a:cubicBezTo>
                      <a:pt x="257" y="645"/>
                      <a:pt x="310" y="675"/>
                      <a:pt x="333" y="726"/>
                    </a:cubicBezTo>
                    <a:cubicBezTo>
                      <a:pt x="334" y="726"/>
                      <a:pt x="334" y="726"/>
                      <a:pt x="335" y="726"/>
                    </a:cubicBezTo>
                    <a:cubicBezTo>
                      <a:pt x="340" y="725"/>
                      <a:pt x="346" y="725"/>
                      <a:pt x="352" y="725"/>
                    </a:cubicBezTo>
                    <a:cubicBezTo>
                      <a:pt x="388" y="725"/>
                      <a:pt x="421" y="737"/>
                      <a:pt x="448" y="760"/>
                    </a:cubicBezTo>
                    <a:cubicBezTo>
                      <a:pt x="460" y="771"/>
                      <a:pt x="471" y="784"/>
                      <a:pt x="478" y="799"/>
                    </a:cubicBezTo>
                    <a:cubicBezTo>
                      <a:pt x="505" y="774"/>
                      <a:pt x="519" y="740"/>
                      <a:pt x="518" y="704"/>
                    </a:cubicBezTo>
                    <a:cubicBezTo>
                      <a:pt x="516" y="663"/>
                      <a:pt x="493" y="628"/>
                      <a:pt x="458" y="612"/>
                    </a:cubicBezTo>
                    <a:cubicBezTo>
                      <a:pt x="453" y="609"/>
                      <a:pt x="450" y="603"/>
                      <a:pt x="453" y="598"/>
                    </a:cubicBezTo>
                    <a:cubicBezTo>
                      <a:pt x="455" y="595"/>
                      <a:pt x="458" y="592"/>
                      <a:pt x="462" y="592"/>
                    </a:cubicBezTo>
                    <a:cubicBezTo>
                      <a:pt x="463" y="592"/>
                      <a:pt x="465" y="593"/>
                      <a:pt x="466" y="593"/>
                    </a:cubicBezTo>
                    <a:cubicBezTo>
                      <a:pt x="491" y="605"/>
                      <a:pt x="511" y="624"/>
                      <a:pt x="523" y="648"/>
                    </a:cubicBezTo>
                    <a:cubicBezTo>
                      <a:pt x="536" y="628"/>
                      <a:pt x="542" y="604"/>
                      <a:pt x="541" y="580"/>
                    </a:cubicBezTo>
                    <a:cubicBezTo>
                      <a:pt x="540" y="549"/>
                      <a:pt x="527" y="522"/>
                      <a:pt x="505" y="503"/>
                    </a:cubicBezTo>
                    <a:cubicBezTo>
                      <a:pt x="483" y="484"/>
                      <a:pt x="455" y="475"/>
                      <a:pt x="426" y="478"/>
                    </a:cubicBezTo>
                    <a:cubicBezTo>
                      <a:pt x="415" y="479"/>
                      <a:pt x="405" y="482"/>
                      <a:pt x="395" y="486"/>
                    </a:cubicBezTo>
                    <a:cubicBezTo>
                      <a:pt x="397" y="494"/>
                      <a:pt x="398" y="502"/>
                      <a:pt x="398" y="511"/>
                    </a:cubicBezTo>
                    <a:cubicBezTo>
                      <a:pt x="398" y="519"/>
                      <a:pt x="397" y="527"/>
                      <a:pt x="395" y="534"/>
                    </a:cubicBezTo>
                    <a:cubicBezTo>
                      <a:pt x="394" y="540"/>
                      <a:pt x="389" y="543"/>
                      <a:pt x="384" y="542"/>
                    </a:cubicBezTo>
                    <a:cubicBezTo>
                      <a:pt x="378" y="541"/>
                      <a:pt x="375" y="536"/>
                      <a:pt x="376" y="530"/>
                    </a:cubicBezTo>
                    <a:cubicBezTo>
                      <a:pt x="377" y="524"/>
                      <a:pt x="378" y="517"/>
                      <a:pt x="378" y="511"/>
                    </a:cubicBezTo>
                    <a:cubicBezTo>
                      <a:pt x="378" y="467"/>
                      <a:pt x="349" y="428"/>
                      <a:pt x="306" y="416"/>
                    </a:cubicBezTo>
                    <a:cubicBezTo>
                      <a:pt x="282" y="464"/>
                      <a:pt x="225" y="498"/>
                      <a:pt x="160" y="498"/>
                    </a:cubicBezTo>
                    <a:cubicBezTo>
                      <a:pt x="100" y="498"/>
                      <a:pt x="47" y="470"/>
                      <a:pt x="20" y="429"/>
                    </a:cubicBezTo>
                    <a:cubicBezTo>
                      <a:pt x="20" y="575"/>
                      <a:pt x="20" y="575"/>
                      <a:pt x="20" y="575"/>
                    </a:cubicBezTo>
                    <a:cubicBezTo>
                      <a:pt x="41" y="543"/>
                      <a:pt x="77" y="523"/>
                      <a:pt x="118" y="523"/>
                    </a:cubicBezTo>
                    <a:cubicBezTo>
                      <a:pt x="143" y="523"/>
                      <a:pt x="166" y="530"/>
                      <a:pt x="186" y="544"/>
                    </a:cubicBezTo>
                    <a:cubicBezTo>
                      <a:pt x="192" y="534"/>
                      <a:pt x="201" y="526"/>
                      <a:pt x="212" y="520"/>
                    </a:cubicBezTo>
                    <a:cubicBezTo>
                      <a:pt x="213" y="520"/>
                      <a:pt x="214" y="520"/>
                      <a:pt x="215" y="520"/>
                    </a:cubicBezTo>
                    <a:cubicBezTo>
                      <a:pt x="217" y="520"/>
                      <a:pt x="219" y="521"/>
                      <a:pt x="220" y="523"/>
                    </a:cubicBezTo>
                    <a:cubicBezTo>
                      <a:pt x="222" y="526"/>
                      <a:pt x="220" y="529"/>
                      <a:pt x="217" y="531"/>
                    </a:cubicBezTo>
                    <a:close/>
                    <a:moveTo>
                      <a:pt x="122" y="148"/>
                    </a:moveTo>
                    <a:cubicBezTo>
                      <a:pt x="111" y="177"/>
                      <a:pt x="126" y="210"/>
                      <a:pt x="155" y="221"/>
                    </a:cubicBezTo>
                    <a:cubicBezTo>
                      <a:pt x="158" y="222"/>
                      <a:pt x="160" y="226"/>
                      <a:pt x="159" y="229"/>
                    </a:cubicBezTo>
                    <a:cubicBezTo>
                      <a:pt x="158" y="232"/>
                      <a:pt x="154" y="233"/>
                      <a:pt x="151" y="232"/>
                    </a:cubicBezTo>
                    <a:cubicBezTo>
                      <a:pt x="136" y="227"/>
                      <a:pt x="125" y="217"/>
                      <a:pt x="117" y="205"/>
                    </a:cubicBezTo>
                    <a:cubicBezTo>
                      <a:pt x="64" y="205"/>
                      <a:pt x="20" y="249"/>
                      <a:pt x="20" y="303"/>
                    </a:cubicBezTo>
                    <a:cubicBezTo>
                      <a:pt x="20" y="320"/>
                      <a:pt x="20" y="320"/>
                      <a:pt x="20" y="320"/>
                    </a:cubicBezTo>
                    <a:cubicBezTo>
                      <a:pt x="20" y="365"/>
                      <a:pt x="20" y="365"/>
                      <a:pt x="20" y="365"/>
                    </a:cubicBezTo>
                    <a:cubicBezTo>
                      <a:pt x="20" y="427"/>
                      <a:pt x="83" y="478"/>
                      <a:pt x="160" y="478"/>
                    </a:cubicBezTo>
                    <a:cubicBezTo>
                      <a:pt x="236" y="478"/>
                      <a:pt x="299" y="427"/>
                      <a:pt x="299" y="365"/>
                    </a:cubicBezTo>
                    <a:cubicBezTo>
                      <a:pt x="299" y="359"/>
                      <a:pt x="303" y="355"/>
                      <a:pt x="309" y="355"/>
                    </a:cubicBezTo>
                    <a:cubicBezTo>
                      <a:pt x="314" y="355"/>
                      <a:pt x="319" y="359"/>
                      <a:pt x="319" y="365"/>
                    </a:cubicBezTo>
                    <a:cubicBezTo>
                      <a:pt x="319" y="376"/>
                      <a:pt x="317" y="387"/>
                      <a:pt x="314" y="398"/>
                    </a:cubicBezTo>
                    <a:cubicBezTo>
                      <a:pt x="349" y="408"/>
                      <a:pt x="376" y="434"/>
                      <a:pt x="389" y="467"/>
                    </a:cubicBezTo>
                    <a:cubicBezTo>
                      <a:pt x="400" y="462"/>
                      <a:pt x="412" y="460"/>
                      <a:pt x="424" y="458"/>
                    </a:cubicBezTo>
                    <a:cubicBezTo>
                      <a:pt x="428" y="458"/>
                      <a:pt x="433" y="458"/>
                      <a:pt x="437" y="458"/>
                    </a:cubicBezTo>
                    <a:cubicBezTo>
                      <a:pt x="466" y="458"/>
                      <a:pt x="494" y="468"/>
                      <a:pt x="516" y="486"/>
                    </a:cubicBezTo>
                    <a:cubicBezTo>
                      <a:pt x="517" y="478"/>
                      <a:pt x="518" y="470"/>
                      <a:pt x="518" y="462"/>
                    </a:cubicBezTo>
                    <a:cubicBezTo>
                      <a:pt x="516" y="421"/>
                      <a:pt x="493" y="386"/>
                      <a:pt x="458" y="369"/>
                    </a:cubicBezTo>
                    <a:cubicBezTo>
                      <a:pt x="458" y="369"/>
                      <a:pt x="457" y="369"/>
                      <a:pt x="457" y="369"/>
                    </a:cubicBezTo>
                    <a:cubicBezTo>
                      <a:pt x="454" y="368"/>
                      <a:pt x="451" y="364"/>
                      <a:pt x="451" y="359"/>
                    </a:cubicBezTo>
                    <a:cubicBezTo>
                      <a:pt x="454" y="330"/>
                      <a:pt x="448" y="300"/>
                      <a:pt x="435" y="272"/>
                    </a:cubicBezTo>
                    <a:cubicBezTo>
                      <a:pt x="413" y="227"/>
                      <a:pt x="375" y="196"/>
                      <a:pt x="335" y="189"/>
                    </a:cubicBezTo>
                    <a:cubicBezTo>
                      <a:pt x="336" y="190"/>
                      <a:pt x="336" y="192"/>
                      <a:pt x="336" y="193"/>
                    </a:cubicBezTo>
                    <a:cubicBezTo>
                      <a:pt x="339" y="215"/>
                      <a:pt x="338" y="235"/>
                      <a:pt x="332" y="254"/>
                    </a:cubicBezTo>
                    <a:cubicBezTo>
                      <a:pt x="347" y="257"/>
                      <a:pt x="362" y="266"/>
                      <a:pt x="372" y="279"/>
                    </a:cubicBezTo>
                    <a:cubicBezTo>
                      <a:pt x="374" y="281"/>
                      <a:pt x="373" y="285"/>
                      <a:pt x="371" y="287"/>
                    </a:cubicBezTo>
                    <a:cubicBezTo>
                      <a:pt x="368" y="289"/>
                      <a:pt x="364" y="289"/>
                      <a:pt x="362" y="286"/>
                    </a:cubicBezTo>
                    <a:cubicBezTo>
                      <a:pt x="343" y="261"/>
                      <a:pt x="307" y="257"/>
                      <a:pt x="283" y="276"/>
                    </a:cubicBezTo>
                    <a:cubicBezTo>
                      <a:pt x="280" y="278"/>
                      <a:pt x="276" y="278"/>
                      <a:pt x="274" y="275"/>
                    </a:cubicBezTo>
                    <a:cubicBezTo>
                      <a:pt x="272" y="273"/>
                      <a:pt x="273" y="269"/>
                      <a:pt x="275" y="267"/>
                    </a:cubicBezTo>
                    <a:cubicBezTo>
                      <a:pt x="286" y="258"/>
                      <a:pt x="299" y="254"/>
                      <a:pt x="312" y="253"/>
                    </a:cubicBezTo>
                    <a:cubicBezTo>
                      <a:pt x="317" y="235"/>
                      <a:pt x="319" y="216"/>
                      <a:pt x="316" y="196"/>
                    </a:cubicBezTo>
                    <a:cubicBezTo>
                      <a:pt x="301" y="81"/>
                      <a:pt x="201" y="20"/>
                      <a:pt x="134" y="20"/>
                    </a:cubicBezTo>
                    <a:cubicBezTo>
                      <a:pt x="35" y="20"/>
                      <a:pt x="20" y="93"/>
                      <a:pt x="20" y="138"/>
                    </a:cubicBezTo>
                    <a:cubicBezTo>
                      <a:pt x="20" y="237"/>
                      <a:pt x="20" y="237"/>
                      <a:pt x="20" y="237"/>
                    </a:cubicBezTo>
                    <a:cubicBezTo>
                      <a:pt x="40" y="208"/>
                      <a:pt x="72" y="188"/>
                      <a:pt x="109" y="185"/>
                    </a:cubicBezTo>
                    <a:cubicBezTo>
                      <a:pt x="105" y="172"/>
                      <a:pt x="106" y="157"/>
                      <a:pt x="111" y="144"/>
                    </a:cubicBezTo>
                    <a:cubicBezTo>
                      <a:pt x="112" y="141"/>
                      <a:pt x="114" y="140"/>
                      <a:pt x="117" y="140"/>
                    </a:cubicBezTo>
                    <a:cubicBezTo>
                      <a:pt x="117" y="140"/>
                      <a:pt x="118" y="140"/>
                      <a:pt x="119" y="140"/>
                    </a:cubicBezTo>
                    <a:cubicBezTo>
                      <a:pt x="122" y="141"/>
                      <a:pt x="123" y="145"/>
                      <a:pt x="122" y="148"/>
                    </a:cubicBezTo>
                    <a:close/>
                    <a:moveTo>
                      <a:pt x="130" y="825"/>
                    </a:moveTo>
                    <a:cubicBezTo>
                      <a:pt x="148" y="814"/>
                      <a:pt x="154" y="789"/>
                      <a:pt x="143" y="771"/>
                    </a:cubicBezTo>
                    <a:cubicBezTo>
                      <a:pt x="141" y="768"/>
                      <a:pt x="142" y="764"/>
                      <a:pt x="145" y="763"/>
                    </a:cubicBezTo>
                    <a:cubicBezTo>
                      <a:pt x="146" y="762"/>
                      <a:pt x="147" y="762"/>
                      <a:pt x="148" y="762"/>
                    </a:cubicBezTo>
                    <a:cubicBezTo>
                      <a:pt x="150" y="762"/>
                      <a:pt x="152" y="763"/>
                      <a:pt x="153" y="765"/>
                    </a:cubicBezTo>
                    <a:cubicBezTo>
                      <a:pt x="160" y="776"/>
                      <a:pt x="162" y="789"/>
                      <a:pt x="159" y="801"/>
                    </a:cubicBezTo>
                    <a:cubicBezTo>
                      <a:pt x="196" y="824"/>
                      <a:pt x="219" y="867"/>
                      <a:pt x="219" y="913"/>
                    </a:cubicBezTo>
                    <a:cubicBezTo>
                      <a:pt x="219" y="932"/>
                      <a:pt x="215" y="950"/>
                      <a:pt x="209" y="966"/>
                    </a:cubicBezTo>
                    <a:cubicBezTo>
                      <a:pt x="226" y="988"/>
                      <a:pt x="236" y="1014"/>
                      <a:pt x="236" y="1042"/>
                    </a:cubicBezTo>
                    <a:cubicBezTo>
                      <a:pt x="236" y="1053"/>
                      <a:pt x="234" y="1064"/>
                      <a:pt x="231" y="1075"/>
                    </a:cubicBezTo>
                    <a:cubicBezTo>
                      <a:pt x="236" y="1076"/>
                      <a:pt x="240" y="1077"/>
                      <a:pt x="245" y="1078"/>
                    </a:cubicBezTo>
                    <a:cubicBezTo>
                      <a:pt x="305" y="1088"/>
                      <a:pt x="365" y="1049"/>
                      <a:pt x="379" y="990"/>
                    </a:cubicBezTo>
                    <a:cubicBezTo>
                      <a:pt x="387" y="952"/>
                      <a:pt x="375" y="914"/>
                      <a:pt x="347" y="890"/>
                    </a:cubicBezTo>
                    <a:cubicBezTo>
                      <a:pt x="334" y="896"/>
                      <a:pt x="319" y="898"/>
                      <a:pt x="304" y="895"/>
                    </a:cubicBezTo>
                    <a:cubicBezTo>
                      <a:pt x="301" y="894"/>
                      <a:pt x="299" y="891"/>
                      <a:pt x="300" y="888"/>
                    </a:cubicBezTo>
                    <a:cubicBezTo>
                      <a:pt x="300" y="885"/>
                      <a:pt x="303" y="883"/>
                      <a:pt x="307" y="883"/>
                    </a:cubicBezTo>
                    <a:cubicBezTo>
                      <a:pt x="337" y="889"/>
                      <a:pt x="367" y="869"/>
                      <a:pt x="373" y="838"/>
                    </a:cubicBezTo>
                    <a:cubicBezTo>
                      <a:pt x="374" y="835"/>
                      <a:pt x="376" y="833"/>
                      <a:pt x="379" y="833"/>
                    </a:cubicBezTo>
                    <a:cubicBezTo>
                      <a:pt x="379" y="833"/>
                      <a:pt x="380" y="833"/>
                      <a:pt x="380" y="833"/>
                    </a:cubicBezTo>
                    <a:cubicBezTo>
                      <a:pt x="383" y="834"/>
                      <a:pt x="385" y="837"/>
                      <a:pt x="385" y="840"/>
                    </a:cubicBezTo>
                    <a:cubicBezTo>
                      <a:pt x="382" y="856"/>
                      <a:pt x="374" y="868"/>
                      <a:pt x="364" y="878"/>
                    </a:cubicBezTo>
                    <a:cubicBezTo>
                      <a:pt x="391" y="903"/>
                      <a:pt x="404" y="939"/>
                      <a:pt x="401" y="976"/>
                    </a:cubicBezTo>
                    <a:cubicBezTo>
                      <a:pt x="440" y="952"/>
                      <a:pt x="476" y="908"/>
                      <a:pt x="474" y="858"/>
                    </a:cubicBezTo>
                    <a:cubicBezTo>
                      <a:pt x="473" y="826"/>
                      <a:pt x="459" y="796"/>
                      <a:pt x="434" y="775"/>
                    </a:cubicBezTo>
                    <a:cubicBezTo>
                      <a:pt x="408" y="752"/>
                      <a:pt x="374" y="742"/>
                      <a:pt x="337" y="746"/>
                    </a:cubicBezTo>
                    <a:cubicBezTo>
                      <a:pt x="334" y="746"/>
                      <a:pt x="332" y="746"/>
                      <a:pt x="330" y="747"/>
                    </a:cubicBezTo>
                    <a:cubicBezTo>
                      <a:pt x="329" y="747"/>
                      <a:pt x="328" y="747"/>
                      <a:pt x="328" y="747"/>
                    </a:cubicBezTo>
                    <a:cubicBezTo>
                      <a:pt x="327" y="747"/>
                      <a:pt x="327" y="747"/>
                      <a:pt x="326" y="747"/>
                    </a:cubicBezTo>
                    <a:cubicBezTo>
                      <a:pt x="321" y="748"/>
                      <a:pt x="316" y="745"/>
                      <a:pt x="315" y="739"/>
                    </a:cubicBezTo>
                    <a:cubicBezTo>
                      <a:pt x="314" y="737"/>
                      <a:pt x="315" y="736"/>
                      <a:pt x="315" y="734"/>
                    </a:cubicBezTo>
                    <a:cubicBezTo>
                      <a:pt x="292" y="686"/>
                      <a:pt x="237" y="658"/>
                      <a:pt x="174" y="666"/>
                    </a:cubicBezTo>
                    <a:cubicBezTo>
                      <a:pt x="89" y="676"/>
                      <a:pt x="20" y="748"/>
                      <a:pt x="20" y="825"/>
                    </a:cubicBezTo>
                    <a:cubicBezTo>
                      <a:pt x="20" y="848"/>
                      <a:pt x="20" y="848"/>
                      <a:pt x="20" y="848"/>
                    </a:cubicBezTo>
                    <a:cubicBezTo>
                      <a:pt x="20" y="976"/>
                      <a:pt x="20" y="976"/>
                      <a:pt x="20" y="976"/>
                    </a:cubicBezTo>
                    <a:cubicBezTo>
                      <a:pt x="27" y="965"/>
                      <a:pt x="36" y="956"/>
                      <a:pt x="47" y="948"/>
                    </a:cubicBezTo>
                    <a:cubicBezTo>
                      <a:pt x="49" y="946"/>
                      <a:pt x="51" y="946"/>
                      <a:pt x="53" y="946"/>
                    </a:cubicBezTo>
                    <a:cubicBezTo>
                      <a:pt x="56" y="946"/>
                      <a:pt x="59" y="947"/>
                      <a:pt x="61" y="950"/>
                    </a:cubicBezTo>
                    <a:cubicBezTo>
                      <a:pt x="64" y="954"/>
                      <a:pt x="64" y="960"/>
                      <a:pt x="59" y="964"/>
                    </a:cubicBezTo>
                    <a:cubicBezTo>
                      <a:pt x="34" y="982"/>
                      <a:pt x="20" y="1011"/>
                      <a:pt x="20" y="1042"/>
                    </a:cubicBezTo>
                    <a:cubicBezTo>
                      <a:pt x="20" y="1096"/>
                      <a:pt x="64" y="1140"/>
                      <a:pt x="118" y="1140"/>
                    </a:cubicBezTo>
                    <a:cubicBezTo>
                      <a:pt x="172" y="1140"/>
                      <a:pt x="216" y="1096"/>
                      <a:pt x="216" y="1042"/>
                    </a:cubicBezTo>
                    <a:cubicBezTo>
                      <a:pt x="216" y="1022"/>
                      <a:pt x="210" y="1002"/>
                      <a:pt x="199" y="986"/>
                    </a:cubicBezTo>
                    <a:cubicBezTo>
                      <a:pt x="186" y="1006"/>
                      <a:pt x="169" y="1022"/>
                      <a:pt x="148" y="1032"/>
                    </a:cubicBezTo>
                    <a:cubicBezTo>
                      <a:pt x="143" y="1034"/>
                      <a:pt x="137" y="1032"/>
                      <a:pt x="135" y="1027"/>
                    </a:cubicBezTo>
                    <a:cubicBezTo>
                      <a:pt x="132" y="1022"/>
                      <a:pt x="134" y="1016"/>
                      <a:pt x="139" y="1014"/>
                    </a:cubicBezTo>
                    <a:cubicBezTo>
                      <a:pt x="176" y="997"/>
                      <a:pt x="199" y="957"/>
                      <a:pt x="199" y="913"/>
                    </a:cubicBezTo>
                    <a:cubicBezTo>
                      <a:pt x="199" y="875"/>
                      <a:pt x="181" y="840"/>
                      <a:pt x="152" y="820"/>
                    </a:cubicBezTo>
                    <a:cubicBezTo>
                      <a:pt x="148" y="826"/>
                      <a:pt x="142" y="831"/>
                      <a:pt x="136" y="835"/>
                    </a:cubicBezTo>
                    <a:cubicBezTo>
                      <a:pt x="133" y="837"/>
                      <a:pt x="129" y="836"/>
                      <a:pt x="128" y="833"/>
                    </a:cubicBezTo>
                    <a:cubicBezTo>
                      <a:pt x="126" y="831"/>
                      <a:pt x="127" y="827"/>
                      <a:pt x="130" y="825"/>
                    </a:cubicBezTo>
                    <a:close/>
                    <a:moveTo>
                      <a:pt x="561" y="579"/>
                    </a:moveTo>
                    <a:cubicBezTo>
                      <a:pt x="562" y="612"/>
                      <a:pt x="552" y="644"/>
                      <a:pt x="532" y="670"/>
                    </a:cubicBezTo>
                    <a:cubicBezTo>
                      <a:pt x="535" y="681"/>
                      <a:pt x="537" y="692"/>
                      <a:pt x="538" y="703"/>
                    </a:cubicBezTo>
                    <a:cubicBezTo>
                      <a:pt x="540" y="747"/>
                      <a:pt x="521" y="789"/>
                      <a:pt x="487" y="818"/>
                    </a:cubicBezTo>
                    <a:cubicBezTo>
                      <a:pt x="491" y="830"/>
                      <a:pt x="493" y="844"/>
                      <a:pt x="494" y="857"/>
                    </a:cubicBezTo>
                    <a:cubicBezTo>
                      <a:pt x="496" y="922"/>
                      <a:pt x="447" y="976"/>
                      <a:pt x="396" y="1002"/>
                    </a:cubicBezTo>
                    <a:cubicBezTo>
                      <a:pt x="377" y="1067"/>
                      <a:pt x="309" y="1109"/>
                      <a:pt x="241" y="1098"/>
                    </a:cubicBezTo>
                    <a:cubicBezTo>
                      <a:pt x="235" y="1097"/>
                      <a:pt x="230" y="1095"/>
                      <a:pt x="224" y="1094"/>
                    </a:cubicBezTo>
                    <a:cubicBezTo>
                      <a:pt x="205" y="1133"/>
                      <a:pt x="165" y="1160"/>
                      <a:pt x="118" y="1160"/>
                    </a:cubicBezTo>
                    <a:cubicBezTo>
                      <a:pt x="53" y="1160"/>
                      <a:pt x="0" y="1107"/>
                      <a:pt x="0" y="1042"/>
                    </a:cubicBezTo>
                    <a:cubicBezTo>
                      <a:pt x="0" y="848"/>
                      <a:pt x="0" y="848"/>
                      <a:pt x="0" y="848"/>
                    </a:cubicBezTo>
                    <a:cubicBezTo>
                      <a:pt x="0" y="825"/>
                      <a:pt x="0" y="825"/>
                      <a:pt x="0" y="825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365"/>
                      <a:pt x="0" y="365"/>
                      <a:pt x="0" y="365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50"/>
                      <a:pt x="49" y="0"/>
                      <a:pt x="134" y="0"/>
                    </a:cubicBezTo>
                    <a:cubicBezTo>
                      <a:pt x="203" y="0"/>
                      <a:pt x="304" y="58"/>
                      <a:pt x="331" y="168"/>
                    </a:cubicBezTo>
                    <a:cubicBezTo>
                      <a:pt x="381" y="173"/>
                      <a:pt x="427" y="209"/>
                      <a:pt x="453" y="263"/>
                    </a:cubicBezTo>
                    <a:cubicBezTo>
                      <a:pt x="466" y="292"/>
                      <a:pt x="473" y="323"/>
                      <a:pt x="472" y="354"/>
                    </a:cubicBezTo>
                    <a:cubicBezTo>
                      <a:pt x="511" y="375"/>
                      <a:pt x="536" y="415"/>
                      <a:pt x="538" y="461"/>
                    </a:cubicBezTo>
                    <a:cubicBezTo>
                      <a:pt x="538" y="475"/>
                      <a:pt x="537" y="489"/>
                      <a:pt x="533" y="503"/>
                    </a:cubicBezTo>
                    <a:cubicBezTo>
                      <a:pt x="550" y="524"/>
                      <a:pt x="560" y="550"/>
                      <a:pt x="561" y="5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</p:grpSp>
        <p:grpSp>
          <p:nvGrpSpPr>
            <p:cNvPr id="42" name="Group 142">
              <a:extLst>
                <a:ext uri="{FF2B5EF4-FFF2-40B4-BE49-F238E27FC236}">
                  <a16:creationId xmlns:a16="http://schemas.microsoft.com/office/drawing/2014/main" id="{A40F4B81-F1CF-4EE1-BF37-322C803C86CA}"/>
                </a:ext>
              </a:extLst>
            </p:cNvPr>
            <p:cNvGrpSpPr/>
            <p:nvPr/>
          </p:nvGrpSpPr>
          <p:grpSpPr>
            <a:xfrm>
              <a:off x="3640618" y="1371730"/>
              <a:ext cx="4892478" cy="4364834"/>
              <a:chOff x="3996013" y="2111410"/>
              <a:chExt cx="4199973" cy="3747014"/>
            </a:xfrm>
          </p:grpSpPr>
          <p:sp>
            <p:nvSpPr>
              <p:cNvPr id="43" name="Oval 143">
                <a:extLst>
                  <a:ext uri="{FF2B5EF4-FFF2-40B4-BE49-F238E27FC236}">
                    <a16:creationId xmlns:a16="http://schemas.microsoft.com/office/drawing/2014/main" id="{96525A8F-770F-4E4B-8D6C-E128578B5E24}"/>
                  </a:ext>
                </a:extLst>
              </p:cNvPr>
              <p:cNvSpPr/>
              <p:nvPr/>
            </p:nvSpPr>
            <p:spPr>
              <a:xfrm>
                <a:off x="4222491" y="2111410"/>
                <a:ext cx="3747014" cy="3747014"/>
              </a:xfrm>
              <a:prstGeom prst="ellipse">
                <a:avLst/>
              </a:prstGeom>
              <a:noFill/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1"/>
              </a:p>
            </p:txBody>
          </p:sp>
          <p:grpSp>
            <p:nvGrpSpPr>
              <p:cNvPr id="44" name="Group 144">
                <a:extLst>
                  <a:ext uri="{FF2B5EF4-FFF2-40B4-BE49-F238E27FC236}">
                    <a16:creationId xmlns:a16="http://schemas.microsoft.com/office/drawing/2014/main" id="{B1B4CB5E-96DA-41F7-A13D-16DD3D5FD9DE}"/>
                  </a:ext>
                </a:extLst>
              </p:cNvPr>
              <p:cNvGrpSpPr/>
              <p:nvPr/>
            </p:nvGrpSpPr>
            <p:grpSpPr>
              <a:xfrm>
                <a:off x="3996013" y="2135968"/>
                <a:ext cx="4199973" cy="3697903"/>
                <a:chOff x="3996013" y="2135968"/>
                <a:chExt cx="4199973" cy="3697903"/>
              </a:xfrm>
            </p:grpSpPr>
            <p:sp>
              <p:nvSpPr>
                <p:cNvPr id="45" name="Oval 145">
                  <a:extLst>
                    <a:ext uri="{FF2B5EF4-FFF2-40B4-BE49-F238E27FC236}">
                      <a16:creationId xmlns:a16="http://schemas.microsoft.com/office/drawing/2014/main" id="{83097326-878F-48AF-A660-CEBFF6EB2226}"/>
                    </a:ext>
                  </a:extLst>
                </p:cNvPr>
                <p:cNvSpPr/>
                <p:nvPr/>
              </p:nvSpPr>
              <p:spPr>
                <a:xfrm>
                  <a:off x="6806639" y="2135969"/>
                  <a:ext cx="452475" cy="452469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801" b="1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46" name="Oval 146">
                  <a:extLst>
                    <a:ext uri="{FF2B5EF4-FFF2-40B4-BE49-F238E27FC236}">
                      <a16:creationId xmlns:a16="http://schemas.microsoft.com/office/drawing/2014/main" id="{8A21A54B-9F4B-4B4D-9C1F-9CB797CD59A2}"/>
                    </a:ext>
                  </a:extLst>
                </p:cNvPr>
                <p:cNvSpPr/>
                <p:nvPr/>
              </p:nvSpPr>
              <p:spPr>
                <a:xfrm>
                  <a:off x="4932887" y="5381402"/>
                  <a:ext cx="452475" cy="452469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801" b="1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7" name="Oval 147">
                  <a:extLst>
                    <a:ext uri="{FF2B5EF4-FFF2-40B4-BE49-F238E27FC236}">
                      <a16:creationId xmlns:a16="http://schemas.microsoft.com/office/drawing/2014/main" id="{D244B0F7-9627-482A-A45B-8DDB4785AA97}"/>
                    </a:ext>
                  </a:extLst>
                </p:cNvPr>
                <p:cNvSpPr/>
                <p:nvPr/>
              </p:nvSpPr>
              <p:spPr>
                <a:xfrm>
                  <a:off x="7743517" y="3758686"/>
                  <a:ext cx="452469" cy="452469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801" b="1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8" name="Oval 148">
                  <a:extLst>
                    <a:ext uri="{FF2B5EF4-FFF2-40B4-BE49-F238E27FC236}">
                      <a16:creationId xmlns:a16="http://schemas.microsoft.com/office/drawing/2014/main" id="{FA6B23E8-34F4-4AAC-B6DB-BEA31186D863}"/>
                    </a:ext>
                  </a:extLst>
                </p:cNvPr>
                <p:cNvSpPr/>
                <p:nvPr/>
              </p:nvSpPr>
              <p:spPr>
                <a:xfrm>
                  <a:off x="3996013" y="3758686"/>
                  <a:ext cx="452469" cy="452469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801" b="1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49" name="Oval 149">
                  <a:extLst>
                    <a:ext uri="{FF2B5EF4-FFF2-40B4-BE49-F238E27FC236}">
                      <a16:creationId xmlns:a16="http://schemas.microsoft.com/office/drawing/2014/main" id="{D092CF4E-2349-4DD6-AED5-46A23EA328AC}"/>
                    </a:ext>
                  </a:extLst>
                </p:cNvPr>
                <p:cNvSpPr/>
                <p:nvPr/>
              </p:nvSpPr>
              <p:spPr>
                <a:xfrm>
                  <a:off x="6806642" y="5381401"/>
                  <a:ext cx="452469" cy="452469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801" b="1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50" name="Oval 150">
                  <a:extLst>
                    <a:ext uri="{FF2B5EF4-FFF2-40B4-BE49-F238E27FC236}">
                      <a16:creationId xmlns:a16="http://schemas.microsoft.com/office/drawing/2014/main" id="{821A6FB0-7943-469C-80AF-ED6224F28CA2}"/>
                    </a:ext>
                  </a:extLst>
                </p:cNvPr>
                <p:cNvSpPr/>
                <p:nvPr/>
              </p:nvSpPr>
              <p:spPr>
                <a:xfrm>
                  <a:off x="4932890" y="2135968"/>
                  <a:ext cx="452469" cy="452469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801" b="1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</p:grpSp>
      </p:grpSp>
      <p:grpSp>
        <p:nvGrpSpPr>
          <p:cNvPr id="53" name="千图PPT彼岸天：ID 8661124库_组合 1">
            <a:extLst>
              <a:ext uri="{FF2B5EF4-FFF2-40B4-BE49-F238E27FC236}">
                <a16:creationId xmlns:a16="http://schemas.microsoft.com/office/drawing/2014/main" id="{0AFA40F1-D633-454B-9290-8942F0A66B1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53070" y="1751290"/>
            <a:ext cx="2654512" cy="434666"/>
            <a:chOff x="953070" y="1751290"/>
            <a:chExt cx="2654512" cy="434666"/>
          </a:xfrm>
        </p:grpSpPr>
        <p:sp>
          <p:nvSpPr>
            <p:cNvPr id="54" name="Rounded Rectangle 31">
              <a:extLst>
                <a:ext uri="{FF2B5EF4-FFF2-40B4-BE49-F238E27FC236}">
                  <a16:creationId xmlns:a16="http://schemas.microsoft.com/office/drawing/2014/main" id="{AF65A599-A6E7-44FF-8D40-587E39370A33}"/>
                </a:ext>
              </a:extLst>
            </p:cNvPr>
            <p:cNvSpPr/>
            <p:nvPr/>
          </p:nvSpPr>
          <p:spPr>
            <a:xfrm>
              <a:off x="953070" y="1751290"/>
              <a:ext cx="434666" cy="43466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55" name="TextBox 32">
              <a:extLst>
                <a:ext uri="{FF2B5EF4-FFF2-40B4-BE49-F238E27FC236}">
                  <a16:creationId xmlns:a16="http://schemas.microsoft.com/office/drawing/2014/main" id="{5DB95EF2-0204-4CB6-A06B-A008EBFEB6A3}"/>
                </a:ext>
              </a:extLst>
            </p:cNvPr>
            <p:cNvSpPr txBox="1"/>
            <p:nvPr/>
          </p:nvSpPr>
          <p:spPr>
            <a:xfrm>
              <a:off x="1383183" y="1826931"/>
              <a:ext cx="2224399" cy="203389"/>
            </a:xfrm>
            <a:prstGeom prst="rect">
              <a:avLst/>
            </a:prstGeom>
            <a:noFill/>
          </p:spPr>
          <p:txBody>
            <a:bodyPr wrap="square" lIns="144000" tIns="0" rIns="0" bIns="0" rtlCol="0" anchor="ctr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accent1"/>
                  </a:solidFill>
                  <a:cs typeface="+mn-ea"/>
                  <a:sym typeface="+mn-lt"/>
                </a:rPr>
                <a:t>理解能力不足，固执己见</a:t>
              </a:r>
              <a:endParaRPr lang="vi-VN" sz="14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7" name="千图PPT彼岸天：ID 8661124库_组合 44">
            <a:extLst>
              <a:ext uri="{FF2B5EF4-FFF2-40B4-BE49-F238E27FC236}">
                <a16:creationId xmlns:a16="http://schemas.microsoft.com/office/drawing/2014/main" id="{5B00DC1F-B8D7-437C-A8D9-B61FCA01186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53070" y="3301434"/>
            <a:ext cx="2740480" cy="700700"/>
            <a:chOff x="953070" y="3301434"/>
            <a:chExt cx="2740480" cy="700700"/>
          </a:xfrm>
        </p:grpSpPr>
        <p:sp>
          <p:nvSpPr>
            <p:cNvPr id="58" name="Rounded Rectangle 34">
              <a:extLst>
                <a:ext uri="{FF2B5EF4-FFF2-40B4-BE49-F238E27FC236}">
                  <a16:creationId xmlns:a16="http://schemas.microsoft.com/office/drawing/2014/main" id="{587B02AC-C809-4AE7-8113-AD8C2B531B67}"/>
                </a:ext>
              </a:extLst>
            </p:cNvPr>
            <p:cNvSpPr/>
            <p:nvPr/>
          </p:nvSpPr>
          <p:spPr>
            <a:xfrm>
              <a:off x="953070" y="3301434"/>
              <a:ext cx="434666" cy="434666"/>
            </a:xfrm>
            <a:prstGeom prst="ellipse">
              <a:avLst/>
            </a:pr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59" name="TextBox 35">
              <a:extLst>
                <a:ext uri="{FF2B5EF4-FFF2-40B4-BE49-F238E27FC236}">
                  <a16:creationId xmlns:a16="http://schemas.microsoft.com/office/drawing/2014/main" id="{5A454429-EF22-4478-BEFE-C224C874DB2B}"/>
                </a:ext>
              </a:extLst>
            </p:cNvPr>
            <p:cNvSpPr txBox="1"/>
            <p:nvPr/>
          </p:nvSpPr>
          <p:spPr>
            <a:xfrm>
              <a:off x="1387746" y="3394764"/>
              <a:ext cx="2076659" cy="203389"/>
            </a:xfrm>
            <a:prstGeom prst="rect">
              <a:avLst/>
            </a:prstGeom>
            <a:noFill/>
          </p:spPr>
          <p:txBody>
            <a:bodyPr wrap="square" lIns="144000" tIns="0" rIns="0" bIns="0" rtlCol="0" anchor="ctr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accent3"/>
                  </a:solidFill>
                  <a:cs typeface="+mn-ea"/>
                  <a:sym typeface="+mn-lt"/>
                </a:rPr>
                <a:t>无法实现自动测试</a:t>
              </a:r>
              <a:endParaRPr lang="vi-VN" sz="1400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  <p:sp>
          <p:nvSpPr>
            <p:cNvPr id="60" name="TextBox 36">
              <a:extLst>
                <a:ext uri="{FF2B5EF4-FFF2-40B4-BE49-F238E27FC236}">
                  <a16:creationId xmlns:a16="http://schemas.microsoft.com/office/drawing/2014/main" id="{673E71EE-1343-47B7-99AC-EC4AA79E7D3D}"/>
                </a:ext>
              </a:extLst>
            </p:cNvPr>
            <p:cNvSpPr txBox="1"/>
            <p:nvPr/>
          </p:nvSpPr>
          <p:spPr>
            <a:xfrm>
              <a:off x="1382935" y="3470065"/>
              <a:ext cx="2310615" cy="532069"/>
            </a:xfrm>
            <a:prstGeom prst="rect">
              <a:avLst/>
            </a:prstGeom>
            <a:noFill/>
          </p:spPr>
          <p:txBody>
            <a:bodyPr wrap="square" lIns="144000" tIns="0" rIns="0" bIns="0" rtlCol="0" anchor="ctr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solidFill>
                    <a:sysClr val="windowText" lastClr="000000"/>
                  </a:solidFill>
                  <a:cs typeface="+mn-ea"/>
                  <a:sym typeface="+mn-lt"/>
                </a:rPr>
                <a:t>仅能给出代码，需要自己跑</a:t>
              </a:r>
              <a:endParaRPr lang="en-US" sz="1050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1" name="千图PPT彼岸天：ID 8661124库_组合 45">
            <a:extLst>
              <a:ext uri="{FF2B5EF4-FFF2-40B4-BE49-F238E27FC236}">
                <a16:creationId xmlns:a16="http://schemas.microsoft.com/office/drawing/2014/main" id="{01A3E7A3-973D-4FCE-A9EC-67D1161D7E8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953070" y="4849373"/>
            <a:ext cx="2506772" cy="434666"/>
            <a:chOff x="953070" y="4849373"/>
            <a:chExt cx="2506772" cy="434666"/>
          </a:xfrm>
        </p:grpSpPr>
        <p:sp>
          <p:nvSpPr>
            <p:cNvPr id="62" name="Rounded Rectangle 37">
              <a:extLst>
                <a:ext uri="{FF2B5EF4-FFF2-40B4-BE49-F238E27FC236}">
                  <a16:creationId xmlns:a16="http://schemas.microsoft.com/office/drawing/2014/main" id="{83FE8D64-9BB8-495E-992C-53FAC5DDBAC9}"/>
                </a:ext>
              </a:extLst>
            </p:cNvPr>
            <p:cNvSpPr/>
            <p:nvPr/>
          </p:nvSpPr>
          <p:spPr>
            <a:xfrm>
              <a:off x="953070" y="4849373"/>
              <a:ext cx="434666" cy="434666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</a:p>
          </p:txBody>
        </p:sp>
        <p:sp>
          <p:nvSpPr>
            <p:cNvPr id="63" name="TextBox 38">
              <a:extLst>
                <a:ext uri="{FF2B5EF4-FFF2-40B4-BE49-F238E27FC236}">
                  <a16:creationId xmlns:a16="http://schemas.microsoft.com/office/drawing/2014/main" id="{71708D2F-FCCD-4C5C-9DB1-194158DC81E7}"/>
                </a:ext>
              </a:extLst>
            </p:cNvPr>
            <p:cNvSpPr txBox="1"/>
            <p:nvPr/>
          </p:nvSpPr>
          <p:spPr>
            <a:xfrm>
              <a:off x="1383183" y="4948465"/>
              <a:ext cx="2076659" cy="203389"/>
            </a:xfrm>
            <a:prstGeom prst="rect">
              <a:avLst/>
            </a:prstGeom>
            <a:noFill/>
          </p:spPr>
          <p:txBody>
            <a:bodyPr wrap="square" lIns="144000" tIns="0" rIns="0" bIns="0" rtlCol="0" anchor="ctr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accent5"/>
                  </a:solidFill>
                  <a:cs typeface="+mn-ea"/>
                  <a:sym typeface="+mn-lt"/>
                </a:rPr>
                <a:t>字数和规则限制</a:t>
              </a:r>
              <a:endParaRPr lang="vi-VN" sz="1400" b="1" dirty="0">
                <a:solidFill>
                  <a:schemeClr val="accent5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5" name="千图PPT彼岸天：ID 8661124库_组合 48">
            <a:extLst>
              <a:ext uri="{FF2B5EF4-FFF2-40B4-BE49-F238E27FC236}">
                <a16:creationId xmlns:a16="http://schemas.microsoft.com/office/drawing/2014/main" id="{AD68154F-3D5D-4E2B-A750-A1BC4F82CB0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584418" y="1751290"/>
            <a:ext cx="2654512" cy="434666"/>
            <a:chOff x="8584418" y="1751290"/>
            <a:chExt cx="2654512" cy="434666"/>
          </a:xfrm>
        </p:grpSpPr>
        <p:sp>
          <p:nvSpPr>
            <p:cNvPr id="66" name="Rounded Rectangle 40">
              <a:extLst>
                <a:ext uri="{FF2B5EF4-FFF2-40B4-BE49-F238E27FC236}">
                  <a16:creationId xmlns:a16="http://schemas.microsoft.com/office/drawing/2014/main" id="{DD685E79-E85F-4ECF-AC31-2BAC67FC634D}"/>
                </a:ext>
              </a:extLst>
            </p:cNvPr>
            <p:cNvSpPr/>
            <p:nvPr/>
          </p:nvSpPr>
          <p:spPr>
            <a:xfrm flipH="1">
              <a:off x="10804264" y="1751290"/>
              <a:ext cx="434666" cy="43466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67" name="TextBox 41">
              <a:extLst>
                <a:ext uri="{FF2B5EF4-FFF2-40B4-BE49-F238E27FC236}">
                  <a16:creationId xmlns:a16="http://schemas.microsoft.com/office/drawing/2014/main" id="{116FA05C-62DA-4B39-A155-716D865CECCB}"/>
                </a:ext>
              </a:extLst>
            </p:cNvPr>
            <p:cNvSpPr txBox="1"/>
            <p:nvPr/>
          </p:nvSpPr>
          <p:spPr>
            <a:xfrm flipH="1">
              <a:off x="8584418" y="1860066"/>
              <a:ext cx="2219846" cy="203389"/>
            </a:xfrm>
            <a:prstGeom prst="rect">
              <a:avLst/>
            </a:prstGeom>
            <a:noFill/>
          </p:spPr>
          <p:txBody>
            <a:bodyPr wrap="square" lIns="0" tIns="0" rIns="144000" bIns="0" rtlCol="0" anchor="ctr" anchorCtr="0">
              <a:no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accent2"/>
                  </a:solidFill>
                  <a:cs typeface="+mn-ea"/>
                  <a:sym typeface="+mn-lt"/>
                </a:rPr>
                <a:t>面对复杂问题准确性欠佳</a:t>
              </a:r>
              <a:endParaRPr lang="vi-VN" sz="14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9" name="千图PPT彼岸天：ID 8661124库_组合 47">
            <a:extLst>
              <a:ext uri="{FF2B5EF4-FFF2-40B4-BE49-F238E27FC236}">
                <a16:creationId xmlns:a16="http://schemas.microsoft.com/office/drawing/2014/main" id="{E134A803-ADF2-44A4-8ACA-605A32592B1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517447" y="3301434"/>
            <a:ext cx="2721483" cy="1075620"/>
            <a:chOff x="8517447" y="3301434"/>
            <a:chExt cx="2721483" cy="1075620"/>
          </a:xfrm>
        </p:grpSpPr>
        <p:sp>
          <p:nvSpPr>
            <p:cNvPr id="70" name="Rounded Rectangle 43">
              <a:extLst>
                <a:ext uri="{FF2B5EF4-FFF2-40B4-BE49-F238E27FC236}">
                  <a16:creationId xmlns:a16="http://schemas.microsoft.com/office/drawing/2014/main" id="{1E6431AA-3C2C-4829-930D-045B02D0F83D}"/>
                </a:ext>
              </a:extLst>
            </p:cNvPr>
            <p:cNvSpPr/>
            <p:nvPr/>
          </p:nvSpPr>
          <p:spPr>
            <a:xfrm flipH="1">
              <a:off x="10804264" y="3301434"/>
              <a:ext cx="434666" cy="434666"/>
            </a:xfrm>
            <a:prstGeom prst="ellipse">
              <a:avLst/>
            </a:prstGeom>
            <a:solidFill>
              <a:schemeClr val="accent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71" name="TextBox 44">
              <a:extLst>
                <a:ext uri="{FF2B5EF4-FFF2-40B4-BE49-F238E27FC236}">
                  <a16:creationId xmlns:a16="http://schemas.microsoft.com/office/drawing/2014/main" id="{7ED1B540-4175-40D4-A080-379BFBA8DE21}"/>
                </a:ext>
              </a:extLst>
            </p:cNvPr>
            <p:cNvSpPr txBox="1"/>
            <p:nvPr/>
          </p:nvSpPr>
          <p:spPr>
            <a:xfrm flipH="1">
              <a:off x="8727595" y="3407329"/>
              <a:ext cx="2076659" cy="203389"/>
            </a:xfrm>
            <a:prstGeom prst="rect">
              <a:avLst/>
            </a:prstGeom>
            <a:noFill/>
          </p:spPr>
          <p:txBody>
            <a:bodyPr wrap="square" lIns="0" tIns="0" rIns="144000" bIns="0" rtlCol="0" anchor="ctr" anchorCtr="0">
              <a:no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400" b="1" dirty="0">
                  <a:solidFill>
                    <a:schemeClr val="accent4"/>
                  </a:solidFill>
                  <a:cs typeface="+mn-ea"/>
                  <a:sym typeface="+mn-lt"/>
                </a:rPr>
                <a:t>修改代码的能力不足</a:t>
              </a:r>
              <a:endParaRPr lang="vi-VN" sz="1400" b="1" dirty="0">
                <a:solidFill>
                  <a:schemeClr val="accent4"/>
                </a:solidFill>
                <a:cs typeface="+mn-ea"/>
                <a:sym typeface="+mn-lt"/>
              </a:endParaRPr>
            </a:p>
          </p:txBody>
        </p:sp>
        <p:sp>
          <p:nvSpPr>
            <p:cNvPr id="72" name="TextBox 45">
              <a:extLst>
                <a:ext uri="{FF2B5EF4-FFF2-40B4-BE49-F238E27FC236}">
                  <a16:creationId xmlns:a16="http://schemas.microsoft.com/office/drawing/2014/main" id="{D9D30C48-04A4-4094-B0D0-0CC34E111D59}"/>
                </a:ext>
              </a:extLst>
            </p:cNvPr>
            <p:cNvSpPr txBox="1"/>
            <p:nvPr/>
          </p:nvSpPr>
          <p:spPr>
            <a:xfrm flipH="1">
              <a:off x="8517447" y="3844985"/>
              <a:ext cx="2286807" cy="532069"/>
            </a:xfrm>
            <a:prstGeom prst="rect">
              <a:avLst/>
            </a:prstGeom>
            <a:noFill/>
          </p:spPr>
          <p:txBody>
            <a:bodyPr wrap="square" lIns="0" tIns="0" rIns="144000" bIns="0" rtlCol="0" anchor="ctr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solidFill>
                    <a:sysClr val="windowText" lastClr="000000"/>
                  </a:solidFill>
                  <a:cs typeface="+mn-ea"/>
                  <a:sym typeface="+mn-lt"/>
                </a:rPr>
                <a:t>具体来说，无论大模型给出的代码是否正确，只要你态度坚决地批判大模型给出的代码错误，它会诚恳地承认错误，并重新给出原来的答案</a:t>
              </a:r>
              <a:endParaRPr lang="en-US" sz="1050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3" name="千图PPT彼岸天：ID 8661124库_组合 46">
            <a:extLst>
              <a:ext uri="{FF2B5EF4-FFF2-40B4-BE49-F238E27FC236}">
                <a16:creationId xmlns:a16="http://schemas.microsoft.com/office/drawing/2014/main" id="{63D7F97B-A5DC-4802-BE49-64FF7C5EA09E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8359416" y="4849373"/>
            <a:ext cx="2879514" cy="762669"/>
            <a:chOff x="8359416" y="4849373"/>
            <a:chExt cx="2879514" cy="762669"/>
          </a:xfrm>
        </p:grpSpPr>
        <p:sp>
          <p:nvSpPr>
            <p:cNvPr id="74" name="Rounded Rectangle 46">
              <a:extLst>
                <a:ext uri="{FF2B5EF4-FFF2-40B4-BE49-F238E27FC236}">
                  <a16:creationId xmlns:a16="http://schemas.microsoft.com/office/drawing/2014/main" id="{23B5E367-4E8E-4A02-9E66-765F81B8C116}"/>
                </a:ext>
              </a:extLst>
            </p:cNvPr>
            <p:cNvSpPr/>
            <p:nvPr/>
          </p:nvSpPr>
          <p:spPr>
            <a:xfrm flipH="1">
              <a:off x="10804264" y="4849373"/>
              <a:ext cx="434666" cy="434666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</a:p>
          </p:txBody>
        </p:sp>
        <p:sp>
          <p:nvSpPr>
            <p:cNvPr id="75" name="TextBox 47">
              <a:extLst>
                <a:ext uri="{FF2B5EF4-FFF2-40B4-BE49-F238E27FC236}">
                  <a16:creationId xmlns:a16="http://schemas.microsoft.com/office/drawing/2014/main" id="{48724ED9-26CC-4D20-B3D7-84C105786292}"/>
                </a:ext>
              </a:extLst>
            </p:cNvPr>
            <p:cNvSpPr txBox="1"/>
            <p:nvPr/>
          </p:nvSpPr>
          <p:spPr>
            <a:xfrm flipH="1">
              <a:off x="8359416" y="4938537"/>
              <a:ext cx="2527985" cy="203389"/>
            </a:xfrm>
            <a:prstGeom prst="rect">
              <a:avLst/>
            </a:prstGeom>
            <a:noFill/>
          </p:spPr>
          <p:txBody>
            <a:bodyPr wrap="square" lIns="0" tIns="0" rIns="144000" bIns="0" rtlCol="0" anchor="ctr" anchorCtr="0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A5A5A5"/>
                  </a:solidFill>
                  <a:effectLst/>
                  <a:uLnTx/>
                  <a:uFillTx/>
                  <a:latin typeface="微软雅黑" panose="020F0302020204030204"/>
                  <a:ea typeface="微软雅黑"/>
                  <a:cs typeface="+mn-ea"/>
                  <a:sym typeface="+mn-lt"/>
                </a:rPr>
                <a:t>对于某些特定细节处理不到位</a:t>
              </a:r>
              <a:endParaRPr kumimoji="0" lang="vi-VN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6" name="TextBox 48">
              <a:extLst>
                <a:ext uri="{FF2B5EF4-FFF2-40B4-BE49-F238E27FC236}">
                  <a16:creationId xmlns:a16="http://schemas.microsoft.com/office/drawing/2014/main" id="{7CA1BE18-9EA4-4060-81BA-841BFB221304}"/>
                </a:ext>
              </a:extLst>
            </p:cNvPr>
            <p:cNvSpPr txBox="1"/>
            <p:nvPr/>
          </p:nvSpPr>
          <p:spPr>
            <a:xfrm flipH="1">
              <a:off x="8584418" y="5079973"/>
              <a:ext cx="2286807" cy="532069"/>
            </a:xfrm>
            <a:prstGeom prst="rect">
              <a:avLst/>
            </a:prstGeom>
            <a:noFill/>
          </p:spPr>
          <p:txBody>
            <a:bodyPr wrap="square" lIns="0" tIns="0" rIns="144000" bIns="0" rtlCol="0" anchor="ctr" anchorCtr="0">
              <a:no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050" dirty="0" err="1">
                  <a:solidFill>
                    <a:sysClr val="windowText" lastClr="000000"/>
                  </a:solidFill>
                  <a:cs typeface="+mn-ea"/>
                  <a:sym typeface="+mn-lt"/>
                </a:rPr>
                <a:t>eg</a:t>
              </a:r>
              <a:r>
                <a:rPr lang="en-US" altLang="zh-CN" sz="1050" dirty="0">
                  <a:solidFill>
                    <a:sysClr val="windowText" lastClr="000000"/>
                  </a:solidFill>
                  <a:cs typeface="+mn-ea"/>
                  <a:sym typeface="+mn-lt"/>
                </a:rPr>
                <a:t>:</a:t>
              </a:r>
              <a:r>
                <a:rPr lang="zh-CN" altLang="en-US" sz="1050" dirty="0">
                  <a:solidFill>
                    <a:sysClr val="windowText" lastClr="000000"/>
                  </a:solidFill>
                  <a:cs typeface="+mn-ea"/>
                  <a:sym typeface="+mn-lt"/>
                </a:rPr>
                <a:t>转义字符</a:t>
              </a:r>
              <a:endParaRPr lang="en-US" sz="1050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C31AECF8-6FD0-3507-6307-100405159C8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810" t="1883" r="1130" b="-1883"/>
          <a:stretch/>
        </p:blipFill>
        <p:spPr>
          <a:xfrm>
            <a:off x="69331" y="5331323"/>
            <a:ext cx="4649838" cy="5432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155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</p:cTn>
                        </p:par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3" presetClass="entr" presetSubtype="16" fill="hold" nodeType="afterEffect"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0" fill="hold" nodeType="afterEffect"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53" presetClass="entr" presetSubtype="0" fill="hold" nodeType="afterEffect"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D7C70-2C2C-42D9-19F2-2431B529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5524" y="51558"/>
            <a:ext cx="1620957" cy="523220"/>
          </a:xfrm>
        </p:spPr>
        <p:txBody>
          <a:bodyPr/>
          <a:lstStyle/>
          <a:p>
            <a:r>
              <a:rPr lang="zh-CN" altLang="en-US" dirty="0"/>
              <a:t>不足之处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80C451-088C-6E26-2D89-909534872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3784"/>
            <a:ext cx="4031545" cy="4130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8E46B6-8349-91A0-3A6F-D450C3A8A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958" y="1141900"/>
            <a:ext cx="4392165" cy="5664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F39CFAC-65A2-2037-9F4D-EFA3543A3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642" y="1138531"/>
            <a:ext cx="4281358" cy="4541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383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:p15="http://schemas.microsoft.com/office/powerpoint/2012/main" xmlns="">
      <p:transition spd="slow" advClick="0" advTm="200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xfrm>
            <a:off x="1513790" y="2939635"/>
            <a:ext cx="3816034" cy="978729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大模型之间的比较</a:t>
            </a:r>
          </a:p>
        </p:txBody>
      </p:sp>
    </p:spTree>
    <p:extLst>
      <p:ext uri="{BB962C8B-B14F-4D97-AF65-F5344CB8AC3E}">
        <p14:creationId xmlns:p14="http://schemas.microsoft.com/office/powerpoint/2010/main" val="224748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44595" y="51558"/>
            <a:ext cx="902811" cy="523220"/>
          </a:xfrm>
        </p:spPr>
        <p:txBody>
          <a:bodyPr/>
          <a:lstStyle/>
          <a:p>
            <a:r>
              <a:rPr lang="zh-CN" altLang="en-US" dirty="0"/>
              <a:t>比较</a:t>
            </a:r>
          </a:p>
        </p:txBody>
      </p:sp>
      <p:grpSp>
        <p:nvGrpSpPr>
          <p:cNvPr id="47" name="千图PPT彼岸天：ID 8661124库_组合 12">
            <a:extLst>
              <a:ext uri="{FF2B5EF4-FFF2-40B4-BE49-F238E27FC236}">
                <a16:creationId xmlns:a16="http://schemas.microsoft.com/office/drawing/2014/main" id="{937B89FE-4372-4BDF-B08E-A40B8C4D7C1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432115" y="4857514"/>
            <a:ext cx="3191287" cy="1215557"/>
            <a:chOff x="8067752" y="3236024"/>
            <a:chExt cx="2852784" cy="121555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5DF6FDB8-4FA6-4A74-BA3B-1E3715FC844B}"/>
                </a:ext>
              </a:extLst>
            </p:cNvPr>
            <p:cNvGrpSpPr/>
            <p:nvPr/>
          </p:nvGrpSpPr>
          <p:grpSpPr>
            <a:xfrm>
              <a:off x="8170814" y="3236024"/>
              <a:ext cx="2749722" cy="1127412"/>
              <a:chOff x="1317257" y="1824875"/>
              <a:chExt cx="3960758" cy="1127412"/>
            </a:xfrm>
          </p:grpSpPr>
          <p:sp>
            <p:nvSpPr>
              <p:cNvPr id="56" name="TextBox 253">
                <a:extLst>
                  <a:ext uri="{FF2B5EF4-FFF2-40B4-BE49-F238E27FC236}">
                    <a16:creationId xmlns:a16="http://schemas.microsoft.com/office/drawing/2014/main" id="{9D486A8A-8353-47F5-A33D-A223C8751CEB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960758" cy="8196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14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对于较为简单的程序以及较常见的算法上有优势，结果较准确，但是对于复杂程序生成的代码就无法运行</a:t>
                </a:r>
                <a:endParaRPr lang="en-US" sz="900" dirty="0">
                  <a:cs typeface="+mn-ea"/>
                  <a:sym typeface="+mn-lt"/>
                </a:endParaRPr>
              </a:p>
            </p:txBody>
          </p:sp>
          <p:sp>
            <p:nvSpPr>
              <p:cNvPr id="57" name="Rectangle 254">
                <a:extLst>
                  <a:ext uri="{FF2B5EF4-FFF2-40B4-BE49-F238E27FC236}">
                    <a16:creationId xmlns:a16="http://schemas.microsoft.com/office/drawing/2014/main" id="{09DC3773-D0CF-4E55-A3D5-81AC56843B29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square" lIns="0" tIns="0" rIns="0" bIns="0">
                <a:normAutofit/>
              </a:bodyPr>
              <a:lstStyle/>
              <a:p>
                <a:pPr algn="r"/>
                <a:r>
                  <a:rPr lang="zh-CN" altLang="en-US" sz="1600" b="1" dirty="0">
                    <a:solidFill>
                      <a:schemeClr val="accent3"/>
                    </a:solidFill>
                    <a:cs typeface="+mn-ea"/>
                    <a:sym typeface="+mn-lt"/>
                  </a:rPr>
                  <a:t>文心一言</a:t>
                </a:r>
                <a:r>
                  <a:rPr lang="en-US" altLang="zh-CN" sz="1600" b="1" dirty="0">
                    <a:solidFill>
                      <a:schemeClr val="accent3"/>
                    </a:solidFill>
                    <a:cs typeface="+mn-ea"/>
                    <a:sym typeface="+mn-lt"/>
                  </a:rPr>
                  <a:t>3.5 </a:t>
                </a:r>
              </a:p>
            </p:txBody>
          </p:sp>
        </p:grp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00703CAD-4238-4DD8-B477-FFE970E6FB2B}"/>
                </a:ext>
              </a:extLst>
            </p:cNvPr>
            <p:cNvCxnSpPr>
              <a:cxnSpLocks/>
            </p:cNvCxnSpPr>
            <p:nvPr/>
          </p:nvCxnSpPr>
          <p:spPr>
            <a:xfrm>
              <a:off x="8067752" y="4451581"/>
              <a:ext cx="2852784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千图PPT彼岸天：ID 8661124库_组合 12">
            <a:extLst>
              <a:ext uri="{FF2B5EF4-FFF2-40B4-BE49-F238E27FC236}">
                <a16:creationId xmlns:a16="http://schemas.microsoft.com/office/drawing/2014/main" id="{4B3ED42E-0413-AE17-D95E-D5509B6FD9F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307879" y="1339746"/>
            <a:ext cx="3191287" cy="1129602"/>
            <a:chOff x="8067752" y="3506208"/>
            <a:chExt cx="2852784" cy="112960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57BC00D-76F8-28CF-6CAB-889FB56A4F3E}"/>
                </a:ext>
              </a:extLst>
            </p:cNvPr>
            <p:cNvGrpSpPr/>
            <p:nvPr/>
          </p:nvGrpSpPr>
          <p:grpSpPr>
            <a:xfrm>
              <a:off x="8170814" y="3506208"/>
              <a:ext cx="2749722" cy="1129602"/>
              <a:chOff x="1317257" y="2095059"/>
              <a:chExt cx="3960758" cy="1129602"/>
            </a:xfrm>
          </p:grpSpPr>
          <p:sp>
            <p:nvSpPr>
              <p:cNvPr id="7" name="TextBox 253">
                <a:extLst>
                  <a:ext uri="{FF2B5EF4-FFF2-40B4-BE49-F238E27FC236}">
                    <a16:creationId xmlns:a16="http://schemas.microsoft.com/office/drawing/2014/main" id="{78DE8E8C-A65A-188D-4AC8-5F8C6F4BF7D1}"/>
                  </a:ext>
                </a:extLst>
              </p:cNvPr>
              <p:cNvSpPr txBox="1"/>
              <p:nvPr/>
            </p:nvSpPr>
            <p:spPr>
              <a:xfrm>
                <a:off x="1317257" y="2405026"/>
                <a:ext cx="3960758" cy="8196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18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对于简单程序和复杂程序给出的结果都较为准确，大模型的理解能力也更强</a:t>
                </a:r>
                <a:endParaRPr lang="en-US" sz="900" dirty="0">
                  <a:cs typeface="+mn-ea"/>
                  <a:sym typeface="+mn-lt"/>
                </a:endParaRPr>
              </a:p>
            </p:txBody>
          </p:sp>
          <p:sp>
            <p:nvSpPr>
              <p:cNvPr id="8" name="Rectangle 254">
                <a:extLst>
                  <a:ext uri="{FF2B5EF4-FFF2-40B4-BE49-F238E27FC236}">
                    <a16:creationId xmlns:a16="http://schemas.microsoft.com/office/drawing/2014/main" id="{7E2B6A9B-7D42-A511-BF5B-DD852E575D90}"/>
                  </a:ext>
                </a:extLst>
              </p:cNvPr>
              <p:cNvSpPr/>
              <p:nvPr/>
            </p:nvSpPr>
            <p:spPr>
              <a:xfrm>
                <a:off x="1317257" y="2095059"/>
                <a:ext cx="3761195" cy="307777"/>
              </a:xfrm>
              <a:prstGeom prst="rect">
                <a:avLst/>
              </a:prstGeom>
            </p:spPr>
            <p:txBody>
              <a:bodyPr wrap="square" lIns="0" tIns="0" rIns="0" bIns="0">
                <a:normAutofit/>
              </a:bodyPr>
              <a:lstStyle/>
              <a:p>
                <a:pPr algn="r"/>
                <a:r>
                  <a:rPr lang="en-US" altLang="zh-CN" sz="16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ChatGPT4.0</a:t>
                </a: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BCD99AE0-1AF6-36DA-1E45-358ED953E9CB}"/>
                </a:ext>
              </a:extLst>
            </p:cNvPr>
            <p:cNvCxnSpPr>
              <a:cxnSpLocks/>
            </p:cNvCxnSpPr>
            <p:nvPr/>
          </p:nvCxnSpPr>
          <p:spPr>
            <a:xfrm>
              <a:off x="8067752" y="4451581"/>
              <a:ext cx="2714239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千图PPT彼岸天：ID 8661124库_组合 12">
            <a:extLst>
              <a:ext uri="{FF2B5EF4-FFF2-40B4-BE49-F238E27FC236}">
                <a16:creationId xmlns:a16="http://schemas.microsoft.com/office/drawing/2014/main" id="{6E6AA1E7-E85C-FD4D-186F-5D1C61CDCC3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31907" y="4664291"/>
            <a:ext cx="3191287" cy="1129602"/>
            <a:chOff x="8067752" y="3506208"/>
            <a:chExt cx="2852784" cy="112960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9BB4E77-1B08-BED0-0FD9-65245217BD3E}"/>
                </a:ext>
              </a:extLst>
            </p:cNvPr>
            <p:cNvGrpSpPr/>
            <p:nvPr/>
          </p:nvGrpSpPr>
          <p:grpSpPr>
            <a:xfrm>
              <a:off x="8170814" y="3506208"/>
              <a:ext cx="2749722" cy="1129602"/>
              <a:chOff x="1317257" y="2095059"/>
              <a:chExt cx="3960758" cy="1129602"/>
            </a:xfrm>
          </p:grpSpPr>
          <p:sp>
            <p:nvSpPr>
              <p:cNvPr id="17" name="TextBox 253">
                <a:extLst>
                  <a:ext uri="{FF2B5EF4-FFF2-40B4-BE49-F238E27FC236}">
                    <a16:creationId xmlns:a16="http://schemas.microsoft.com/office/drawing/2014/main" id="{06D04ABA-D3C0-A68A-9884-66BB8EC5C59B}"/>
                  </a:ext>
                </a:extLst>
              </p:cNvPr>
              <p:cNvSpPr txBox="1"/>
              <p:nvPr/>
            </p:nvSpPr>
            <p:spPr>
              <a:xfrm>
                <a:off x="1317257" y="2405026"/>
                <a:ext cx="3960758" cy="8196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300" dirty="0">
                    <a:latin typeface="等线" panose="02010600030101010101" pitchFamily="2" charset="-122"/>
                    <a:ea typeface="等线" panose="02010600030101010101" pitchFamily="2" charset="-122"/>
                    <a:cs typeface="+mn-ea"/>
                    <a:sym typeface="+mn-lt"/>
                  </a:rPr>
                  <a:t>          处理汉语方面较强，代码能力稍弱</a:t>
                </a:r>
                <a:endParaRPr lang="en-US" sz="1300" dirty="0">
                  <a:latin typeface="等线" panose="02010600030101010101" pitchFamily="2" charset="-122"/>
                  <a:ea typeface="等线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8" name="Rectangle 254">
                <a:extLst>
                  <a:ext uri="{FF2B5EF4-FFF2-40B4-BE49-F238E27FC236}">
                    <a16:creationId xmlns:a16="http://schemas.microsoft.com/office/drawing/2014/main" id="{325B7398-A13D-8213-0184-66CE1AC401BD}"/>
                  </a:ext>
                </a:extLst>
              </p:cNvPr>
              <p:cNvSpPr/>
              <p:nvPr/>
            </p:nvSpPr>
            <p:spPr>
              <a:xfrm>
                <a:off x="1317257" y="2095059"/>
                <a:ext cx="3761195" cy="307777"/>
              </a:xfrm>
              <a:prstGeom prst="rect">
                <a:avLst/>
              </a:prstGeom>
            </p:spPr>
            <p:txBody>
              <a:bodyPr wrap="square" lIns="0" tIns="0" rIns="0" bIns="0">
                <a:normAutofit/>
              </a:bodyPr>
              <a:lstStyle/>
              <a:p>
                <a:pPr algn="r"/>
                <a:r>
                  <a:rPr lang="zh-CN" altLang="en-US" sz="16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通义千问</a:t>
                </a:r>
                <a:endParaRPr lang="en-US" altLang="zh-CN" sz="16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0984A63-8B38-39AB-36FF-98C09D7A22F9}"/>
                </a:ext>
              </a:extLst>
            </p:cNvPr>
            <p:cNvCxnSpPr>
              <a:cxnSpLocks/>
            </p:cNvCxnSpPr>
            <p:nvPr/>
          </p:nvCxnSpPr>
          <p:spPr>
            <a:xfrm>
              <a:off x="8067752" y="4169746"/>
              <a:ext cx="2852784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E46C8C66-B8E3-59E1-B03F-091EEDF8B369}"/>
              </a:ext>
            </a:extLst>
          </p:cNvPr>
          <p:cNvSpPr txBox="1"/>
          <p:nvPr/>
        </p:nvSpPr>
        <p:spPr>
          <a:xfrm>
            <a:off x="7316797" y="2247934"/>
            <a:ext cx="368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总体而言，</a:t>
            </a:r>
            <a:r>
              <a:rPr lang="en-US" altLang="zh-CN" dirty="0"/>
              <a:t>ChatGPT4.0</a:t>
            </a:r>
            <a:r>
              <a:rPr lang="zh-CN" altLang="en-US" dirty="0"/>
              <a:t> </a:t>
            </a:r>
            <a:r>
              <a:rPr lang="en-US" altLang="zh-CN" dirty="0"/>
              <a:t>&gt; </a:t>
            </a:r>
            <a:r>
              <a:rPr lang="zh-CN" altLang="en-US" dirty="0"/>
              <a:t>通义千问 </a:t>
            </a:r>
            <a:r>
              <a:rPr lang="en-US" altLang="zh-CN" dirty="0"/>
              <a:t>&gt; </a:t>
            </a:r>
            <a:r>
              <a:rPr lang="zh-CN" altLang="en-US" sz="1800" dirty="0">
                <a:latin typeface="+mn-ea"/>
                <a:cs typeface="+mn-ea"/>
                <a:sym typeface="+mn-lt"/>
              </a:rPr>
              <a:t>文心一言</a:t>
            </a:r>
            <a:r>
              <a:rPr lang="en-US" altLang="zh-CN" sz="1800" dirty="0">
                <a:latin typeface="+mn-ea"/>
                <a:cs typeface="+mn-ea"/>
                <a:sym typeface="+mn-lt"/>
              </a:rPr>
              <a:t>3.5 &gt; </a:t>
            </a:r>
            <a:r>
              <a:rPr lang="en-US" altLang="zh-CN" dirty="0"/>
              <a:t>ChatGPT3.5 </a:t>
            </a:r>
            <a:endParaRPr lang="en-US" altLang="zh-CN" sz="1800" dirty="0">
              <a:latin typeface="+mn-ea"/>
              <a:cs typeface="+mn-ea"/>
              <a:sym typeface="+mn-lt"/>
            </a:endParaRPr>
          </a:p>
          <a:p>
            <a:endParaRPr lang="en-US" altLang="zh-CN" sz="1800" b="1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50F9A43-C746-F567-1C0D-FF0FCB260C55}"/>
              </a:ext>
            </a:extLst>
          </p:cNvPr>
          <p:cNvGrpSpPr/>
          <p:nvPr/>
        </p:nvGrpSpPr>
        <p:grpSpPr>
          <a:xfrm>
            <a:off x="4367805" y="1844823"/>
            <a:ext cx="3350566" cy="3537292"/>
            <a:chOff x="4367805" y="1844823"/>
            <a:chExt cx="3350566" cy="3537292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4B2D847-A2EF-FFB1-44EB-3ED791E8BE4F}"/>
                </a:ext>
              </a:extLst>
            </p:cNvPr>
            <p:cNvGrpSpPr/>
            <p:nvPr/>
          </p:nvGrpSpPr>
          <p:grpSpPr>
            <a:xfrm>
              <a:off x="4367805" y="1844823"/>
              <a:ext cx="3350566" cy="3537292"/>
              <a:chOff x="4367805" y="1844823"/>
              <a:chExt cx="3350566" cy="3537292"/>
            </a:xfrm>
          </p:grpSpPr>
          <p:grpSp>
            <p:nvGrpSpPr>
              <p:cNvPr id="25" name="千图PPT彼岸天：ID 8661124库_组合 56">
                <a:extLst>
                  <a:ext uri="{FF2B5EF4-FFF2-40B4-BE49-F238E27FC236}">
                    <a16:creationId xmlns:a16="http://schemas.microsoft.com/office/drawing/2014/main" id="{4E9EAE45-0C1C-46A4-BA6A-3D97058E86ED}"/>
                  </a:ext>
                </a:extLst>
              </p:cNvPr>
              <p:cNvGrpSpPr/>
              <p:nvPr>
                <p:custDataLst>
                  <p:tags r:id="rId4"/>
                </p:custDataLst>
              </p:nvPr>
            </p:nvGrpSpPr>
            <p:grpSpPr>
              <a:xfrm>
                <a:off x="4367805" y="1844823"/>
                <a:ext cx="3350566" cy="3537292"/>
                <a:chOff x="7017063" y="1397890"/>
                <a:chExt cx="4519607" cy="4771492"/>
              </a:xfrm>
            </p:grpSpPr>
            <p:grpSp>
              <p:nvGrpSpPr>
                <p:cNvPr id="26" name="Group 4">
                  <a:extLst>
                    <a:ext uri="{FF2B5EF4-FFF2-40B4-BE49-F238E27FC236}">
                      <a16:creationId xmlns:a16="http://schemas.microsoft.com/office/drawing/2014/main" id="{1C699ACA-353B-4751-8164-2A63C85ACAF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017063" y="1397890"/>
                  <a:ext cx="4519607" cy="4370837"/>
                  <a:chOff x="4137" y="924"/>
                  <a:chExt cx="2734" cy="2644"/>
                </a:xfrm>
              </p:grpSpPr>
              <p:sp>
                <p:nvSpPr>
                  <p:cNvPr id="34" name="Oval 5">
                    <a:extLst>
                      <a:ext uri="{FF2B5EF4-FFF2-40B4-BE49-F238E27FC236}">
                        <a16:creationId xmlns:a16="http://schemas.microsoft.com/office/drawing/2014/main" id="{68D13F71-493F-4E1E-9CF0-03A0824710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08" y="1957"/>
                    <a:ext cx="992" cy="994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" name="Freeform 6">
                    <a:extLst>
                      <a:ext uri="{FF2B5EF4-FFF2-40B4-BE49-F238E27FC236}">
                        <a16:creationId xmlns:a16="http://schemas.microsoft.com/office/drawing/2014/main" id="{B93C415E-854F-45F2-A8C3-FABDDC640F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98" y="1009"/>
                    <a:ext cx="838" cy="1063"/>
                  </a:xfrm>
                  <a:custGeom>
                    <a:avLst/>
                    <a:gdLst>
                      <a:gd name="T0" fmla="*/ 109 w 423"/>
                      <a:gd name="T1" fmla="*/ 537 h 537"/>
                      <a:gd name="T2" fmla="*/ 249 w 423"/>
                      <a:gd name="T3" fmla="*/ 0 h 537"/>
                      <a:gd name="T4" fmla="*/ 220 w 423"/>
                      <a:gd name="T5" fmla="*/ 182 h 537"/>
                      <a:gd name="T6" fmla="*/ 420 w 423"/>
                      <a:gd name="T7" fmla="*/ 235 h 537"/>
                      <a:gd name="T8" fmla="*/ 310 w 423"/>
                      <a:gd name="T9" fmla="*/ 419 h 537"/>
                      <a:gd name="T10" fmla="*/ 109 w 423"/>
                      <a:gd name="T11" fmla="*/ 537 h 5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22" h="537">
                        <a:moveTo>
                          <a:pt x="109" y="537"/>
                        </a:moveTo>
                        <a:cubicBezTo>
                          <a:pt x="0" y="350"/>
                          <a:pt x="63" y="110"/>
                          <a:pt x="249" y="0"/>
                        </a:cubicBezTo>
                        <a:cubicBezTo>
                          <a:pt x="198" y="45"/>
                          <a:pt x="184" y="121"/>
                          <a:pt x="220" y="182"/>
                        </a:cubicBezTo>
                        <a:cubicBezTo>
                          <a:pt x="260" y="252"/>
                          <a:pt x="350" y="276"/>
                          <a:pt x="420" y="235"/>
                        </a:cubicBezTo>
                        <a:cubicBezTo>
                          <a:pt x="423" y="234"/>
                          <a:pt x="327" y="360"/>
                          <a:pt x="310" y="419"/>
                        </a:cubicBezTo>
                        <a:cubicBezTo>
                          <a:pt x="231" y="430"/>
                          <a:pt x="157" y="473"/>
                          <a:pt x="109" y="537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alpha val="4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7">
                    <a:extLst>
                      <a:ext uri="{FF2B5EF4-FFF2-40B4-BE49-F238E27FC236}">
                        <a16:creationId xmlns:a16="http://schemas.microsoft.com/office/drawing/2014/main" id="{C2FF3182-95DE-456E-B463-6DD234627C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4" y="924"/>
                    <a:ext cx="600" cy="600"/>
                  </a:xfrm>
                  <a:custGeom>
                    <a:avLst/>
                    <a:gdLst>
                      <a:gd name="T0" fmla="*/ 85 w 303"/>
                      <a:gd name="T1" fmla="*/ 37 h 303"/>
                      <a:gd name="T2" fmla="*/ 266 w 303"/>
                      <a:gd name="T3" fmla="*/ 85 h 303"/>
                      <a:gd name="T4" fmla="*/ 218 w 303"/>
                      <a:gd name="T5" fmla="*/ 267 h 303"/>
                      <a:gd name="T6" fmla="*/ 37 w 303"/>
                      <a:gd name="T7" fmla="*/ 218 h 303"/>
                      <a:gd name="T8" fmla="*/ 85 w 303"/>
                      <a:gd name="T9" fmla="*/ 37 h 3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3" h="303">
                        <a:moveTo>
                          <a:pt x="85" y="37"/>
                        </a:moveTo>
                        <a:cubicBezTo>
                          <a:pt x="149" y="0"/>
                          <a:pt x="230" y="22"/>
                          <a:pt x="266" y="85"/>
                        </a:cubicBezTo>
                        <a:cubicBezTo>
                          <a:pt x="303" y="149"/>
                          <a:pt x="281" y="230"/>
                          <a:pt x="218" y="267"/>
                        </a:cubicBezTo>
                        <a:cubicBezTo>
                          <a:pt x="154" y="303"/>
                          <a:pt x="73" y="282"/>
                          <a:pt x="37" y="218"/>
                        </a:cubicBezTo>
                        <a:cubicBezTo>
                          <a:pt x="0" y="155"/>
                          <a:pt x="22" y="73"/>
                          <a:pt x="85" y="3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" name="Freeform 10">
                    <a:extLst>
                      <a:ext uri="{FF2B5EF4-FFF2-40B4-BE49-F238E27FC236}">
                        <a16:creationId xmlns:a16="http://schemas.microsoft.com/office/drawing/2014/main" id="{5291956E-2FB1-4489-BAFC-E0B6DD80D3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89" y="2222"/>
                    <a:ext cx="782" cy="839"/>
                  </a:xfrm>
                  <a:custGeom>
                    <a:avLst/>
                    <a:gdLst>
                      <a:gd name="T0" fmla="*/ 0 w 395"/>
                      <a:gd name="T1" fmla="*/ 0 h 424"/>
                      <a:gd name="T2" fmla="*/ 395 w 395"/>
                      <a:gd name="T3" fmla="*/ 390 h 424"/>
                      <a:gd name="T4" fmla="*/ 252 w 395"/>
                      <a:gd name="T5" fmla="*/ 274 h 424"/>
                      <a:gd name="T6" fmla="*/ 106 w 395"/>
                      <a:gd name="T7" fmla="*/ 420 h 424"/>
                      <a:gd name="T8" fmla="*/ 1 w 395"/>
                      <a:gd name="T9" fmla="*/ 233 h 424"/>
                      <a:gd name="T10" fmla="*/ 0 w 395"/>
                      <a:gd name="T11" fmla="*/ 0 h 4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95" h="423">
                        <a:moveTo>
                          <a:pt x="0" y="0"/>
                        </a:moveTo>
                        <a:cubicBezTo>
                          <a:pt x="217" y="0"/>
                          <a:pt x="393" y="174"/>
                          <a:pt x="395" y="390"/>
                        </a:cubicBezTo>
                        <a:cubicBezTo>
                          <a:pt x="382" y="324"/>
                          <a:pt x="323" y="274"/>
                          <a:pt x="252" y="274"/>
                        </a:cubicBezTo>
                        <a:cubicBezTo>
                          <a:pt x="171" y="274"/>
                          <a:pt x="106" y="339"/>
                          <a:pt x="106" y="420"/>
                        </a:cubicBezTo>
                        <a:cubicBezTo>
                          <a:pt x="106" y="424"/>
                          <a:pt x="44" y="277"/>
                          <a:pt x="1" y="233"/>
                        </a:cubicBezTo>
                        <a:cubicBezTo>
                          <a:pt x="31" y="159"/>
                          <a:pt x="31" y="74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alpha val="4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" name="Oval 11">
                    <a:extLst>
                      <a:ext uri="{FF2B5EF4-FFF2-40B4-BE49-F238E27FC236}">
                        <a16:creationId xmlns:a16="http://schemas.microsoft.com/office/drawing/2014/main" id="{040167BD-15BA-46DD-AD5C-7CED496CCC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25" y="2790"/>
                    <a:ext cx="526" cy="527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" name="Freeform 14">
                    <a:extLst>
                      <a:ext uri="{FF2B5EF4-FFF2-40B4-BE49-F238E27FC236}">
                        <a16:creationId xmlns:a16="http://schemas.microsoft.com/office/drawing/2014/main" id="{3E975D6A-ED41-4E40-87FD-EC06F614B4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343" y="2828"/>
                    <a:ext cx="1065" cy="740"/>
                  </a:xfrm>
                  <a:custGeom>
                    <a:avLst/>
                    <a:gdLst>
                      <a:gd name="T0" fmla="*/ 538 w 538"/>
                      <a:gd name="T1" fmla="*/ 125 h 374"/>
                      <a:gd name="T2" fmla="*/ 0 w 538"/>
                      <a:gd name="T3" fmla="*/ 266 h 374"/>
                      <a:gd name="T4" fmla="*/ 173 w 538"/>
                      <a:gd name="T5" fmla="*/ 203 h 374"/>
                      <a:gd name="T6" fmla="*/ 122 w 538"/>
                      <a:gd name="T7" fmla="*/ 2 h 374"/>
                      <a:gd name="T8" fmla="*/ 336 w 538"/>
                      <a:gd name="T9" fmla="*/ 7 h 374"/>
                      <a:gd name="T10" fmla="*/ 538 w 538"/>
                      <a:gd name="T11" fmla="*/ 125 h 3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38" h="374">
                        <a:moveTo>
                          <a:pt x="538" y="125"/>
                        </a:moveTo>
                        <a:cubicBezTo>
                          <a:pt x="427" y="312"/>
                          <a:pt x="187" y="374"/>
                          <a:pt x="0" y="266"/>
                        </a:cubicBezTo>
                        <a:cubicBezTo>
                          <a:pt x="64" y="289"/>
                          <a:pt x="137" y="263"/>
                          <a:pt x="173" y="203"/>
                        </a:cubicBezTo>
                        <a:cubicBezTo>
                          <a:pt x="215" y="133"/>
                          <a:pt x="192" y="43"/>
                          <a:pt x="122" y="2"/>
                        </a:cubicBezTo>
                        <a:cubicBezTo>
                          <a:pt x="119" y="0"/>
                          <a:pt x="276" y="22"/>
                          <a:pt x="336" y="7"/>
                        </a:cubicBezTo>
                        <a:cubicBezTo>
                          <a:pt x="384" y="71"/>
                          <a:pt x="458" y="114"/>
                          <a:pt x="538" y="125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alpha val="4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" name="Freeform 15">
                    <a:extLst>
                      <a:ext uri="{FF2B5EF4-FFF2-40B4-BE49-F238E27FC236}">
                        <a16:creationId xmlns:a16="http://schemas.microsoft.com/office/drawing/2014/main" id="{D6192049-BCE5-40FC-86BF-2C14BEC787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37" y="2780"/>
                    <a:ext cx="600" cy="602"/>
                  </a:xfrm>
                  <a:custGeom>
                    <a:avLst/>
                    <a:gdLst>
                      <a:gd name="T0" fmla="*/ 84 w 303"/>
                      <a:gd name="T1" fmla="*/ 266 h 304"/>
                      <a:gd name="T2" fmla="*/ 37 w 303"/>
                      <a:gd name="T3" fmla="*/ 84 h 304"/>
                      <a:gd name="T4" fmla="*/ 219 w 303"/>
                      <a:gd name="T5" fmla="*/ 38 h 304"/>
                      <a:gd name="T6" fmla="*/ 266 w 303"/>
                      <a:gd name="T7" fmla="*/ 220 h 304"/>
                      <a:gd name="T8" fmla="*/ 84 w 303"/>
                      <a:gd name="T9" fmla="*/ 266 h 3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3" h="304">
                        <a:moveTo>
                          <a:pt x="84" y="266"/>
                        </a:moveTo>
                        <a:cubicBezTo>
                          <a:pt x="21" y="229"/>
                          <a:pt x="0" y="147"/>
                          <a:pt x="37" y="84"/>
                        </a:cubicBezTo>
                        <a:cubicBezTo>
                          <a:pt x="75" y="21"/>
                          <a:pt x="156" y="0"/>
                          <a:pt x="219" y="38"/>
                        </a:cubicBezTo>
                        <a:cubicBezTo>
                          <a:pt x="282" y="75"/>
                          <a:pt x="303" y="157"/>
                          <a:pt x="266" y="220"/>
                        </a:cubicBezTo>
                        <a:cubicBezTo>
                          <a:pt x="228" y="283"/>
                          <a:pt x="147" y="304"/>
                          <a:pt x="84" y="26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" name="Shape 2543">
                  <a:extLst>
                    <a:ext uri="{FF2B5EF4-FFF2-40B4-BE49-F238E27FC236}">
                      <a16:creationId xmlns:a16="http://schemas.microsoft.com/office/drawing/2014/main" id="{1C258A3B-B629-4416-A2CA-01C8DEB15BEA}"/>
                    </a:ext>
                  </a:extLst>
                </p:cNvPr>
                <p:cNvSpPr/>
                <p:nvPr/>
              </p:nvSpPr>
              <p:spPr>
                <a:xfrm>
                  <a:off x="7277934" y="2728208"/>
                  <a:ext cx="422427" cy="4224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709" y="18655"/>
                      </a:moveTo>
                      <a:lnTo>
                        <a:pt x="14727" y="18655"/>
                      </a:lnTo>
                      <a:lnTo>
                        <a:pt x="14727" y="19636"/>
                      </a:lnTo>
                      <a:lnTo>
                        <a:pt x="15709" y="19636"/>
                      </a:lnTo>
                      <a:cubicBezTo>
                        <a:pt x="15709" y="19636"/>
                        <a:pt x="15709" y="18655"/>
                        <a:pt x="15709" y="18655"/>
                      </a:cubicBezTo>
                      <a:close/>
                      <a:moveTo>
                        <a:pt x="15709" y="14727"/>
                      </a:moveTo>
                      <a:lnTo>
                        <a:pt x="14727" y="14727"/>
                      </a:lnTo>
                      <a:lnTo>
                        <a:pt x="14727" y="15709"/>
                      </a:lnTo>
                      <a:lnTo>
                        <a:pt x="15709" y="15709"/>
                      </a:lnTo>
                      <a:cubicBezTo>
                        <a:pt x="15709" y="15709"/>
                        <a:pt x="15709" y="14727"/>
                        <a:pt x="15709" y="14727"/>
                      </a:cubicBezTo>
                      <a:close/>
                      <a:moveTo>
                        <a:pt x="14727" y="10800"/>
                      </a:moveTo>
                      <a:lnTo>
                        <a:pt x="15709" y="10800"/>
                      </a:lnTo>
                      <a:lnTo>
                        <a:pt x="15709" y="9818"/>
                      </a:lnTo>
                      <a:lnTo>
                        <a:pt x="14727" y="9818"/>
                      </a:lnTo>
                      <a:cubicBezTo>
                        <a:pt x="14727" y="9818"/>
                        <a:pt x="14727" y="10800"/>
                        <a:pt x="14727" y="10800"/>
                      </a:cubicBezTo>
                      <a:close/>
                      <a:moveTo>
                        <a:pt x="15709" y="16691"/>
                      </a:moveTo>
                      <a:lnTo>
                        <a:pt x="14727" y="16691"/>
                      </a:lnTo>
                      <a:lnTo>
                        <a:pt x="14727" y="17673"/>
                      </a:lnTo>
                      <a:lnTo>
                        <a:pt x="15709" y="17673"/>
                      </a:lnTo>
                      <a:cubicBezTo>
                        <a:pt x="15709" y="17673"/>
                        <a:pt x="15709" y="16691"/>
                        <a:pt x="15709" y="16691"/>
                      </a:cubicBezTo>
                      <a:close/>
                      <a:moveTo>
                        <a:pt x="14727" y="8836"/>
                      </a:moveTo>
                      <a:lnTo>
                        <a:pt x="15709" y="8836"/>
                      </a:lnTo>
                      <a:lnTo>
                        <a:pt x="15709" y="7855"/>
                      </a:lnTo>
                      <a:lnTo>
                        <a:pt x="14727" y="7855"/>
                      </a:lnTo>
                      <a:cubicBezTo>
                        <a:pt x="14727" y="7855"/>
                        <a:pt x="14727" y="8836"/>
                        <a:pt x="14727" y="8836"/>
                      </a:cubicBezTo>
                      <a:close/>
                      <a:moveTo>
                        <a:pt x="19636" y="0"/>
                      </a:moveTo>
                      <a:lnTo>
                        <a:pt x="5891" y="0"/>
                      </a:lnTo>
                      <a:cubicBezTo>
                        <a:pt x="4806" y="0"/>
                        <a:pt x="3927" y="879"/>
                        <a:pt x="3927" y="1964"/>
                      </a:cubicBezTo>
                      <a:lnTo>
                        <a:pt x="3927" y="2455"/>
                      </a:lnTo>
                      <a:cubicBezTo>
                        <a:pt x="3927" y="2726"/>
                        <a:pt x="4147" y="2945"/>
                        <a:pt x="4418" y="2945"/>
                      </a:cubicBezTo>
                      <a:cubicBezTo>
                        <a:pt x="4690" y="2945"/>
                        <a:pt x="4909" y="2726"/>
                        <a:pt x="4909" y="2455"/>
                      </a:cubicBezTo>
                      <a:lnTo>
                        <a:pt x="4909" y="1964"/>
                      </a:lnTo>
                      <a:cubicBezTo>
                        <a:pt x="4909" y="1422"/>
                        <a:pt x="5349" y="982"/>
                        <a:pt x="5891" y="982"/>
                      </a:cubicBezTo>
                      <a:lnTo>
                        <a:pt x="19636" y="982"/>
                      </a:lnTo>
                      <a:cubicBezTo>
                        <a:pt x="20178" y="982"/>
                        <a:pt x="20618" y="1422"/>
                        <a:pt x="20618" y="1964"/>
                      </a:cubicBezTo>
                      <a:lnTo>
                        <a:pt x="20618" y="15709"/>
                      </a:lnTo>
                      <a:cubicBezTo>
                        <a:pt x="20618" y="16251"/>
                        <a:pt x="20178" y="16691"/>
                        <a:pt x="19636" y="16691"/>
                      </a:cubicBezTo>
                      <a:lnTo>
                        <a:pt x="19145" y="16691"/>
                      </a:lnTo>
                      <a:cubicBezTo>
                        <a:pt x="18874" y="16691"/>
                        <a:pt x="18655" y="16911"/>
                        <a:pt x="18655" y="17182"/>
                      </a:cubicBezTo>
                      <a:cubicBezTo>
                        <a:pt x="18655" y="17453"/>
                        <a:pt x="18874" y="17673"/>
                        <a:pt x="19145" y="17673"/>
                      </a:cubicBezTo>
                      <a:lnTo>
                        <a:pt x="19636" y="17673"/>
                      </a:lnTo>
                      <a:cubicBezTo>
                        <a:pt x="20721" y="17673"/>
                        <a:pt x="21600" y="16794"/>
                        <a:pt x="21600" y="15709"/>
                      </a:cubicBezTo>
                      <a:lnTo>
                        <a:pt x="21600" y="1964"/>
                      </a:lnTo>
                      <a:cubicBezTo>
                        <a:pt x="21600" y="879"/>
                        <a:pt x="20721" y="0"/>
                        <a:pt x="19636" y="0"/>
                      </a:cubicBezTo>
                      <a:moveTo>
                        <a:pt x="14727" y="6873"/>
                      </a:moveTo>
                      <a:lnTo>
                        <a:pt x="15709" y="6873"/>
                      </a:lnTo>
                      <a:lnTo>
                        <a:pt x="15709" y="5891"/>
                      </a:lnTo>
                      <a:lnTo>
                        <a:pt x="14727" y="5891"/>
                      </a:lnTo>
                      <a:cubicBezTo>
                        <a:pt x="14727" y="5891"/>
                        <a:pt x="14727" y="6873"/>
                        <a:pt x="14727" y="6873"/>
                      </a:cubicBezTo>
                      <a:close/>
                      <a:moveTo>
                        <a:pt x="16691" y="12273"/>
                      </a:moveTo>
                      <a:lnTo>
                        <a:pt x="13745" y="12273"/>
                      </a:lnTo>
                      <a:lnTo>
                        <a:pt x="13745" y="4909"/>
                      </a:lnTo>
                      <a:lnTo>
                        <a:pt x="15709" y="4909"/>
                      </a:lnTo>
                      <a:cubicBezTo>
                        <a:pt x="16251" y="4909"/>
                        <a:pt x="16691" y="5349"/>
                        <a:pt x="16691" y="5891"/>
                      </a:cubicBezTo>
                      <a:cubicBezTo>
                        <a:pt x="16691" y="5891"/>
                        <a:pt x="16691" y="12273"/>
                        <a:pt x="16691" y="12273"/>
                      </a:cubicBezTo>
                      <a:close/>
                      <a:moveTo>
                        <a:pt x="16691" y="19636"/>
                      </a:moveTo>
                      <a:cubicBezTo>
                        <a:pt x="16691" y="20178"/>
                        <a:pt x="16251" y="20618"/>
                        <a:pt x="15709" y="20618"/>
                      </a:cubicBezTo>
                      <a:lnTo>
                        <a:pt x="13745" y="20618"/>
                      </a:lnTo>
                      <a:lnTo>
                        <a:pt x="13745" y="13255"/>
                      </a:lnTo>
                      <a:lnTo>
                        <a:pt x="16691" y="13255"/>
                      </a:lnTo>
                      <a:cubicBezTo>
                        <a:pt x="16691" y="13255"/>
                        <a:pt x="16691" y="19636"/>
                        <a:pt x="16691" y="19636"/>
                      </a:cubicBezTo>
                      <a:close/>
                      <a:moveTo>
                        <a:pt x="12764" y="12273"/>
                      </a:moveTo>
                      <a:lnTo>
                        <a:pt x="4909" y="12273"/>
                      </a:lnTo>
                      <a:lnTo>
                        <a:pt x="4909" y="4909"/>
                      </a:lnTo>
                      <a:lnTo>
                        <a:pt x="12764" y="4909"/>
                      </a:lnTo>
                      <a:cubicBezTo>
                        <a:pt x="12764" y="4909"/>
                        <a:pt x="12764" y="12273"/>
                        <a:pt x="12764" y="12273"/>
                      </a:cubicBezTo>
                      <a:close/>
                      <a:moveTo>
                        <a:pt x="12764" y="20618"/>
                      </a:moveTo>
                      <a:lnTo>
                        <a:pt x="4909" y="20618"/>
                      </a:lnTo>
                      <a:lnTo>
                        <a:pt x="4909" y="13255"/>
                      </a:lnTo>
                      <a:lnTo>
                        <a:pt x="12764" y="13255"/>
                      </a:lnTo>
                      <a:cubicBezTo>
                        <a:pt x="12764" y="13255"/>
                        <a:pt x="12764" y="20618"/>
                        <a:pt x="12764" y="20618"/>
                      </a:cubicBezTo>
                      <a:close/>
                      <a:moveTo>
                        <a:pt x="3927" y="12273"/>
                      </a:moveTo>
                      <a:lnTo>
                        <a:pt x="982" y="12273"/>
                      </a:lnTo>
                      <a:lnTo>
                        <a:pt x="982" y="5891"/>
                      </a:lnTo>
                      <a:cubicBezTo>
                        <a:pt x="982" y="5349"/>
                        <a:pt x="1422" y="4909"/>
                        <a:pt x="1964" y="4909"/>
                      </a:cubicBezTo>
                      <a:lnTo>
                        <a:pt x="3927" y="4909"/>
                      </a:lnTo>
                      <a:cubicBezTo>
                        <a:pt x="3927" y="4909"/>
                        <a:pt x="3927" y="12273"/>
                        <a:pt x="3927" y="12273"/>
                      </a:cubicBezTo>
                      <a:close/>
                      <a:moveTo>
                        <a:pt x="3927" y="20618"/>
                      </a:moveTo>
                      <a:lnTo>
                        <a:pt x="1964" y="20618"/>
                      </a:lnTo>
                      <a:cubicBezTo>
                        <a:pt x="1422" y="20618"/>
                        <a:pt x="982" y="20178"/>
                        <a:pt x="982" y="19636"/>
                      </a:cubicBezTo>
                      <a:lnTo>
                        <a:pt x="982" y="13255"/>
                      </a:lnTo>
                      <a:lnTo>
                        <a:pt x="3927" y="13255"/>
                      </a:lnTo>
                      <a:cubicBezTo>
                        <a:pt x="3927" y="13255"/>
                        <a:pt x="3927" y="20618"/>
                        <a:pt x="3927" y="20618"/>
                      </a:cubicBezTo>
                      <a:close/>
                      <a:moveTo>
                        <a:pt x="15709" y="3927"/>
                      </a:moveTo>
                      <a:lnTo>
                        <a:pt x="1964" y="3927"/>
                      </a:lnTo>
                      <a:cubicBezTo>
                        <a:pt x="879" y="3927"/>
                        <a:pt x="0" y="4806"/>
                        <a:pt x="0" y="5891"/>
                      </a:cubicBezTo>
                      <a:lnTo>
                        <a:pt x="0" y="19636"/>
                      </a:lnTo>
                      <a:cubicBezTo>
                        <a:pt x="0" y="20721"/>
                        <a:pt x="879" y="21600"/>
                        <a:pt x="1964" y="21600"/>
                      </a:cubicBezTo>
                      <a:lnTo>
                        <a:pt x="15709" y="21600"/>
                      </a:lnTo>
                      <a:cubicBezTo>
                        <a:pt x="16794" y="21600"/>
                        <a:pt x="17673" y="20721"/>
                        <a:pt x="17673" y="19636"/>
                      </a:cubicBezTo>
                      <a:lnTo>
                        <a:pt x="17673" y="5891"/>
                      </a:lnTo>
                      <a:cubicBezTo>
                        <a:pt x="17673" y="4806"/>
                        <a:pt x="16794" y="3927"/>
                        <a:pt x="15709" y="3927"/>
                      </a:cubicBezTo>
                      <a:moveTo>
                        <a:pt x="1964" y="8836"/>
                      </a:moveTo>
                      <a:lnTo>
                        <a:pt x="2945" y="8836"/>
                      </a:lnTo>
                      <a:lnTo>
                        <a:pt x="2945" y="7855"/>
                      </a:lnTo>
                      <a:lnTo>
                        <a:pt x="1964" y="7855"/>
                      </a:lnTo>
                      <a:cubicBezTo>
                        <a:pt x="1964" y="7855"/>
                        <a:pt x="1964" y="8836"/>
                        <a:pt x="1964" y="8836"/>
                      </a:cubicBezTo>
                      <a:close/>
                      <a:moveTo>
                        <a:pt x="1964" y="10800"/>
                      </a:moveTo>
                      <a:lnTo>
                        <a:pt x="2945" y="10800"/>
                      </a:lnTo>
                      <a:lnTo>
                        <a:pt x="2945" y="9818"/>
                      </a:lnTo>
                      <a:lnTo>
                        <a:pt x="1964" y="9818"/>
                      </a:lnTo>
                      <a:cubicBezTo>
                        <a:pt x="1964" y="9818"/>
                        <a:pt x="1964" y="10800"/>
                        <a:pt x="1964" y="10800"/>
                      </a:cubicBezTo>
                      <a:close/>
                      <a:moveTo>
                        <a:pt x="2945" y="16691"/>
                      </a:moveTo>
                      <a:lnTo>
                        <a:pt x="1964" y="16691"/>
                      </a:lnTo>
                      <a:lnTo>
                        <a:pt x="1964" y="17673"/>
                      </a:lnTo>
                      <a:lnTo>
                        <a:pt x="2945" y="17673"/>
                      </a:lnTo>
                      <a:cubicBezTo>
                        <a:pt x="2945" y="17673"/>
                        <a:pt x="2945" y="16691"/>
                        <a:pt x="2945" y="16691"/>
                      </a:cubicBezTo>
                      <a:close/>
                      <a:moveTo>
                        <a:pt x="1964" y="6873"/>
                      </a:moveTo>
                      <a:lnTo>
                        <a:pt x="2945" y="6873"/>
                      </a:lnTo>
                      <a:lnTo>
                        <a:pt x="2945" y="5891"/>
                      </a:lnTo>
                      <a:lnTo>
                        <a:pt x="1964" y="5891"/>
                      </a:lnTo>
                      <a:cubicBezTo>
                        <a:pt x="1964" y="5891"/>
                        <a:pt x="1964" y="6873"/>
                        <a:pt x="1964" y="6873"/>
                      </a:cubicBezTo>
                      <a:close/>
                      <a:moveTo>
                        <a:pt x="2945" y="14727"/>
                      </a:moveTo>
                      <a:lnTo>
                        <a:pt x="1964" y="14727"/>
                      </a:lnTo>
                      <a:lnTo>
                        <a:pt x="1964" y="15709"/>
                      </a:lnTo>
                      <a:lnTo>
                        <a:pt x="2945" y="15709"/>
                      </a:lnTo>
                      <a:cubicBezTo>
                        <a:pt x="2945" y="15709"/>
                        <a:pt x="2945" y="14727"/>
                        <a:pt x="2945" y="14727"/>
                      </a:cubicBezTo>
                      <a:close/>
                      <a:moveTo>
                        <a:pt x="2945" y="18655"/>
                      </a:moveTo>
                      <a:lnTo>
                        <a:pt x="1964" y="18655"/>
                      </a:lnTo>
                      <a:lnTo>
                        <a:pt x="1964" y="19636"/>
                      </a:lnTo>
                      <a:lnTo>
                        <a:pt x="2945" y="19636"/>
                      </a:lnTo>
                      <a:cubicBezTo>
                        <a:pt x="2945" y="19636"/>
                        <a:pt x="2945" y="18655"/>
                        <a:pt x="2945" y="1865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/>
                <a:p>
                  <a:pPr defTabSz="228532"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1500">
                    <a:latin typeface="Source Sans Pro Light" charset="0"/>
                    <a:ea typeface="Source Sans Pro Light" charset="0"/>
                    <a:cs typeface="Source Sans Pro Light" charset="0"/>
                  </a:endParaRPr>
                </a:p>
              </p:txBody>
            </p:sp>
            <p:sp>
              <p:nvSpPr>
                <p:cNvPr id="29" name="Shape 2563">
                  <a:extLst>
                    <a:ext uri="{FF2B5EF4-FFF2-40B4-BE49-F238E27FC236}">
                      <a16:creationId xmlns:a16="http://schemas.microsoft.com/office/drawing/2014/main" id="{E55D4FFE-70A0-414F-91A4-7504202EB314}"/>
                    </a:ext>
                  </a:extLst>
                </p:cNvPr>
                <p:cNvSpPr/>
                <p:nvPr/>
              </p:nvSpPr>
              <p:spPr>
                <a:xfrm>
                  <a:off x="10857634" y="2683574"/>
                  <a:ext cx="422427" cy="4224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636" y="0"/>
                      </a:moveTo>
                      <a:lnTo>
                        <a:pt x="5891" y="0"/>
                      </a:lnTo>
                      <a:cubicBezTo>
                        <a:pt x="4806" y="0"/>
                        <a:pt x="3927" y="879"/>
                        <a:pt x="3927" y="1964"/>
                      </a:cubicBezTo>
                      <a:lnTo>
                        <a:pt x="3927" y="2455"/>
                      </a:lnTo>
                      <a:cubicBezTo>
                        <a:pt x="3927" y="2726"/>
                        <a:pt x="4147" y="2945"/>
                        <a:pt x="4418" y="2945"/>
                      </a:cubicBezTo>
                      <a:cubicBezTo>
                        <a:pt x="4690" y="2945"/>
                        <a:pt x="4909" y="2726"/>
                        <a:pt x="4909" y="2455"/>
                      </a:cubicBezTo>
                      <a:lnTo>
                        <a:pt x="4909" y="1964"/>
                      </a:lnTo>
                      <a:cubicBezTo>
                        <a:pt x="4909" y="1422"/>
                        <a:pt x="5349" y="982"/>
                        <a:pt x="5891" y="982"/>
                      </a:cubicBezTo>
                      <a:lnTo>
                        <a:pt x="19636" y="982"/>
                      </a:lnTo>
                      <a:cubicBezTo>
                        <a:pt x="20178" y="982"/>
                        <a:pt x="20618" y="1422"/>
                        <a:pt x="20618" y="1964"/>
                      </a:cubicBezTo>
                      <a:lnTo>
                        <a:pt x="20618" y="15709"/>
                      </a:lnTo>
                      <a:cubicBezTo>
                        <a:pt x="20618" y="16252"/>
                        <a:pt x="20178" y="16691"/>
                        <a:pt x="19636" y="16691"/>
                      </a:cubicBezTo>
                      <a:lnTo>
                        <a:pt x="19145" y="16691"/>
                      </a:lnTo>
                      <a:cubicBezTo>
                        <a:pt x="18874" y="16691"/>
                        <a:pt x="18655" y="16911"/>
                        <a:pt x="18655" y="17182"/>
                      </a:cubicBezTo>
                      <a:cubicBezTo>
                        <a:pt x="18655" y="17453"/>
                        <a:pt x="18874" y="17673"/>
                        <a:pt x="19145" y="17673"/>
                      </a:cubicBezTo>
                      <a:lnTo>
                        <a:pt x="19636" y="17673"/>
                      </a:lnTo>
                      <a:cubicBezTo>
                        <a:pt x="20721" y="17673"/>
                        <a:pt x="21600" y="16794"/>
                        <a:pt x="21600" y="15709"/>
                      </a:cubicBezTo>
                      <a:lnTo>
                        <a:pt x="21600" y="1964"/>
                      </a:lnTo>
                      <a:cubicBezTo>
                        <a:pt x="21600" y="879"/>
                        <a:pt x="20721" y="0"/>
                        <a:pt x="19636" y="0"/>
                      </a:cubicBezTo>
                      <a:moveTo>
                        <a:pt x="4354" y="17673"/>
                      </a:moveTo>
                      <a:lnTo>
                        <a:pt x="7369" y="13149"/>
                      </a:lnTo>
                      <a:lnTo>
                        <a:pt x="8875" y="15407"/>
                      </a:lnTo>
                      <a:cubicBezTo>
                        <a:pt x="8949" y="15584"/>
                        <a:pt x="9123" y="15709"/>
                        <a:pt x="9327" y="15709"/>
                      </a:cubicBezTo>
                      <a:cubicBezTo>
                        <a:pt x="9463" y="15709"/>
                        <a:pt x="9586" y="15655"/>
                        <a:pt x="9674" y="15565"/>
                      </a:cubicBezTo>
                      <a:lnTo>
                        <a:pt x="11198" y="14042"/>
                      </a:lnTo>
                      <a:lnTo>
                        <a:pt x="13376" y="17673"/>
                      </a:lnTo>
                      <a:cubicBezTo>
                        <a:pt x="13376" y="17673"/>
                        <a:pt x="4354" y="17673"/>
                        <a:pt x="4354" y="17673"/>
                      </a:cubicBezTo>
                      <a:close/>
                      <a:moveTo>
                        <a:pt x="14692" y="17982"/>
                      </a:moveTo>
                      <a:lnTo>
                        <a:pt x="14690" y="17977"/>
                      </a:lnTo>
                      <a:cubicBezTo>
                        <a:pt x="14685" y="17967"/>
                        <a:pt x="14677" y="17959"/>
                        <a:pt x="14673" y="17949"/>
                      </a:cubicBezTo>
                      <a:lnTo>
                        <a:pt x="11747" y="13073"/>
                      </a:lnTo>
                      <a:lnTo>
                        <a:pt x="11745" y="13073"/>
                      </a:lnTo>
                      <a:cubicBezTo>
                        <a:pt x="11673" y="12892"/>
                        <a:pt x="11498" y="12764"/>
                        <a:pt x="11291" y="12764"/>
                      </a:cubicBezTo>
                      <a:cubicBezTo>
                        <a:pt x="11155" y="12764"/>
                        <a:pt x="11033" y="12819"/>
                        <a:pt x="10944" y="12908"/>
                      </a:cubicBezTo>
                      <a:lnTo>
                        <a:pt x="9397" y="14454"/>
                      </a:lnTo>
                      <a:lnTo>
                        <a:pt x="7816" y="12084"/>
                      </a:lnTo>
                      <a:cubicBezTo>
                        <a:pt x="7742" y="11907"/>
                        <a:pt x="7568" y="11782"/>
                        <a:pt x="7364" y="11782"/>
                      </a:cubicBezTo>
                      <a:cubicBezTo>
                        <a:pt x="7193" y="11782"/>
                        <a:pt x="7051" y="11874"/>
                        <a:pt x="6963" y="12006"/>
                      </a:cubicBezTo>
                      <a:lnTo>
                        <a:pt x="6955" y="12000"/>
                      </a:lnTo>
                      <a:lnTo>
                        <a:pt x="3028" y="17891"/>
                      </a:lnTo>
                      <a:lnTo>
                        <a:pt x="3036" y="17897"/>
                      </a:lnTo>
                      <a:cubicBezTo>
                        <a:pt x="2983" y="17974"/>
                        <a:pt x="2945" y="18063"/>
                        <a:pt x="2945" y="18164"/>
                      </a:cubicBezTo>
                      <a:cubicBezTo>
                        <a:pt x="2945" y="18435"/>
                        <a:pt x="3165" y="18655"/>
                        <a:pt x="3436" y="18655"/>
                      </a:cubicBezTo>
                      <a:lnTo>
                        <a:pt x="14236" y="18655"/>
                      </a:lnTo>
                      <a:cubicBezTo>
                        <a:pt x="14508" y="18655"/>
                        <a:pt x="14727" y="18435"/>
                        <a:pt x="14727" y="18164"/>
                      </a:cubicBezTo>
                      <a:cubicBezTo>
                        <a:pt x="14727" y="18099"/>
                        <a:pt x="14713" y="18039"/>
                        <a:pt x="14691" y="17983"/>
                      </a:cubicBezTo>
                      <a:cubicBezTo>
                        <a:pt x="14691" y="17983"/>
                        <a:pt x="14692" y="17982"/>
                        <a:pt x="14692" y="17982"/>
                      </a:cubicBezTo>
                      <a:close/>
                      <a:moveTo>
                        <a:pt x="4909" y="7855"/>
                      </a:moveTo>
                      <a:cubicBezTo>
                        <a:pt x="5451" y="7855"/>
                        <a:pt x="5891" y="8295"/>
                        <a:pt x="5891" y="8836"/>
                      </a:cubicBezTo>
                      <a:cubicBezTo>
                        <a:pt x="5891" y="9379"/>
                        <a:pt x="5451" y="9818"/>
                        <a:pt x="4909" y="9818"/>
                      </a:cubicBezTo>
                      <a:cubicBezTo>
                        <a:pt x="4367" y="9818"/>
                        <a:pt x="3927" y="9379"/>
                        <a:pt x="3927" y="8836"/>
                      </a:cubicBezTo>
                      <a:cubicBezTo>
                        <a:pt x="3927" y="8295"/>
                        <a:pt x="4367" y="7855"/>
                        <a:pt x="4909" y="7855"/>
                      </a:cubicBezTo>
                      <a:moveTo>
                        <a:pt x="4909" y="10800"/>
                      </a:moveTo>
                      <a:cubicBezTo>
                        <a:pt x="5994" y="10800"/>
                        <a:pt x="6873" y="9921"/>
                        <a:pt x="6873" y="8836"/>
                      </a:cubicBezTo>
                      <a:cubicBezTo>
                        <a:pt x="6873" y="7752"/>
                        <a:pt x="5994" y="6873"/>
                        <a:pt x="4909" y="6873"/>
                      </a:cubicBezTo>
                      <a:cubicBezTo>
                        <a:pt x="3825" y="6873"/>
                        <a:pt x="2945" y="7752"/>
                        <a:pt x="2945" y="8836"/>
                      </a:cubicBezTo>
                      <a:cubicBezTo>
                        <a:pt x="2945" y="9921"/>
                        <a:pt x="3825" y="10800"/>
                        <a:pt x="4909" y="10800"/>
                      </a:cubicBezTo>
                      <a:moveTo>
                        <a:pt x="16691" y="19636"/>
                      </a:moveTo>
                      <a:cubicBezTo>
                        <a:pt x="16691" y="20179"/>
                        <a:pt x="16251" y="20619"/>
                        <a:pt x="15709" y="20619"/>
                      </a:cubicBezTo>
                      <a:lnTo>
                        <a:pt x="1964" y="20619"/>
                      </a:lnTo>
                      <a:cubicBezTo>
                        <a:pt x="1422" y="20619"/>
                        <a:pt x="982" y="20179"/>
                        <a:pt x="982" y="19636"/>
                      </a:cubicBezTo>
                      <a:lnTo>
                        <a:pt x="982" y="5891"/>
                      </a:lnTo>
                      <a:cubicBezTo>
                        <a:pt x="982" y="5349"/>
                        <a:pt x="1422" y="4909"/>
                        <a:pt x="1964" y="4909"/>
                      </a:cubicBezTo>
                      <a:lnTo>
                        <a:pt x="15709" y="4909"/>
                      </a:lnTo>
                      <a:cubicBezTo>
                        <a:pt x="16251" y="4909"/>
                        <a:pt x="16691" y="5349"/>
                        <a:pt x="16691" y="5891"/>
                      </a:cubicBezTo>
                      <a:cubicBezTo>
                        <a:pt x="16691" y="5891"/>
                        <a:pt x="16691" y="19636"/>
                        <a:pt x="16691" y="19636"/>
                      </a:cubicBezTo>
                      <a:close/>
                      <a:moveTo>
                        <a:pt x="15709" y="3927"/>
                      </a:moveTo>
                      <a:lnTo>
                        <a:pt x="1964" y="3927"/>
                      </a:lnTo>
                      <a:cubicBezTo>
                        <a:pt x="879" y="3927"/>
                        <a:pt x="0" y="4806"/>
                        <a:pt x="0" y="5891"/>
                      </a:cubicBezTo>
                      <a:lnTo>
                        <a:pt x="0" y="19636"/>
                      </a:lnTo>
                      <a:cubicBezTo>
                        <a:pt x="0" y="20721"/>
                        <a:pt x="879" y="21600"/>
                        <a:pt x="1964" y="21600"/>
                      </a:cubicBezTo>
                      <a:lnTo>
                        <a:pt x="15709" y="21600"/>
                      </a:lnTo>
                      <a:cubicBezTo>
                        <a:pt x="16794" y="21600"/>
                        <a:pt x="17673" y="20721"/>
                        <a:pt x="17673" y="19636"/>
                      </a:cubicBezTo>
                      <a:lnTo>
                        <a:pt x="17673" y="5891"/>
                      </a:lnTo>
                      <a:cubicBezTo>
                        <a:pt x="17673" y="4806"/>
                        <a:pt x="16794" y="3927"/>
                        <a:pt x="15709" y="3927"/>
                      </a:cubicBezTo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/>
                <a:p>
                  <a:pPr defTabSz="228532"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1500">
                    <a:latin typeface="Source Sans Pro Light" charset="0"/>
                    <a:ea typeface="Source Sans Pro Light" charset="0"/>
                    <a:cs typeface="Source Sans Pro Light" charset="0"/>
                  </a:endParaRPr>
                </a:p>
              </p:txBody>
            </p:sp>
            <p:sp>
              <p:nvSpPr>
                <p:cNvPr id="31" name="Shape 2570">
                  <a:extLst>
                    <a:ext uri="{FF2B5EF4-FFF2-40B4-BE49-F238E27FC236}">
                      <a16:creationId xmlns:a16="http://schemas.microsoft.com/office/drawing/2014/main" id="{BADF0070-A3AA-44F3-A64B-E945E1643A05}"/>
                    </a:ext>
                  </a:extLst>
                </p:cNvPr>
                <p:cNvSpPr/>
                <p:nvPr/>
              </p:nvSpPr>
              <p:spPr>
                <a:xfrm>
                  <a:off x="9098724" y="5756553"/>
                  <a:ext cx="422427" cy="4128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319" extrusionOk="0">
                      <a:moveTo>
                        <a:pt x="7530" y="4197"/>
                      </a:moveTo>
                      <a:lnTo>
                        <a:pt x="6680" y="3701"/>
                      </a:lnTo>
                      <a:lnTo>
                        <a:pt x="6189" y="4560"/>
                      </a:lnTo>
                      <a:lnTo>
                        <a:pt x="7040" y="5056"/>
                      </a:lnTo>
                      <a:cubicBezTo>
                        <a:pt x="7040" y="5056"/>
                        <a:pt x="7530" y="4197"/>
                        <a:pt x="7530" y="4197"/>
                      </a:cubicBezTo>
                      <a:close/>
                      <a:moveTo>
                        <a:pt x="8512" y="2479"/>
                      </a:moveTo>
                      <a:lnTo>
                        <a:pt x="7662" y="1984"/>
                      </a:lnTo>
                      <a:lnTo>
                        <a:pt x="7171" y="2843"/>
                      </a:lnTo>
                      <a:lnTo>
                        <a:pt x="8021" y="3339"/>
                      </a:lnTo>
                      <a:cubicBezTo>
                        <a:pt x="8021" y="3339"/>
                        <a:pt x="8512" y="2479"/>
                        <a:pt x="8512" y="2479"/>
                      </a:cubicBezTo>
                      <a:close/>
                      <a:moveTo>
                        <a:pt x="20618" y="8428"/>
                      </a:moveTo>
                      <a:lnTo>
                        <a:pt x="982" y="8428"/>
                      </a:lnTo>
                      <a:lnTo>
                        <a:pt x="982" y="6445"/>
                      </a:lnTo>
                      <a:lnTo>
                        <a:pt x="20618" y="6445"/>
                      </a:lnTo>
                      <a:cubicBezTo>
                        <a:pt x="20618" y="6445"/>
                        <a:pt x="20618" y="8428"/>
                        <a:pt x="20618" y="8428"/>
                      </a:cubicBezTo>
                      <a:close/>
                      <a:moveTo>
                        <a:pt x="18655" y="20327"/>
                      </a:moveTo>
                      <a:lnTo>
                        <a:pt x="2945" y="20327"/>
                      </a:lnTo>
                      <a:lnTo>
                        <a:pt x="2945" y="9420"/>
                      </a:lnTo>
                      <a:lnTo>
                        <a:pt x="18655" y="9420"/>
                      </a:lnTo>
                      <a:cubicBezTo>
                        <a:pt x="18655" y="9420"/>
                        <a:pt x="18655" y="20327"/>
                        <a:pt x="18655" y="20327"/>
                      </a:cubicBezTo>
                      <a:close/>
                      <a:moveTo>
                        <a:pt x="6811" y="1488"/>
                      </a:moveTo>
                      <a:cubicBezTo>
                        <a:pt x="7083" y="1014"/>
                        <a:pt x="7683" y="851"/>
                        <a:pt x="8153" y="1125"/>
                      </a:cubicBezTo>
                      <a:lnTo>
                        <a:pt x="9854" y="2117"/>
                      </a:lnTo>
                      <a:lnTo>
                        <a:pt x="7946" y="5454"/>
                      </a:lnTo>
                      <a:lnTo>
                        <a:pt x="5759" y="5454"/>
                      </a:lnTo>
                      <a:lnTo>
                        <a:pt x="5698" y="5419"/>
                      </a:lnTo>
                      <a:lnTo>
                        <a:pt x="5678" y="5454"/>
                      </a:lnTo>
                      <a:lnTo>
                        <a:pt x="4545" y="5454"/>
                      </a:lnTo>
                      <a:cubicBezTo>
                        <a:pt x="4545" y="5454"/>
                        <a:pt x="6811" y="1488"/>
                        <a:pt x="6811" y="1488"/>
                      </a:cubicBezTo>
                      <a:close/>
                      <a:moveTo>
                        <a:pt x="15577" y="5454"/>
                      </a:moveTo>
                      <a:lnTo>
                        <a:pt x="9079" y="5454"/>
                      </a:lnTo>
                      <a:lnTo>
                        <a:pt x="10704" y="2612"/>
                      </a:lnTo>
                      <a:cubicBezTo>
                        <a:pt x="10704" y="2612"/>
                        <a:pt x="15577" y="5454"/>
                        <a:pt x="15577" y="5454"/>
                      </a:cubicBezTo>
                      <a:close/>
                      <a:moveTo>
                        <a:pt x="15930" y="2759"/>
                      </a:moveTo>
                      <a:cubicBezTo>
                        <a:pt x="16454" y="2617"/>
                        <a:pt x="16991" y="2931"/>
                        <a:pt x="17132" y="3460"/>
                      </a:cubicBezTo>
                      <a:lnTo>
                        <a:pt x="17661" y="5454"/>
                      </a:lnTo>
                      <a:lnTo>
                        <a:pt x="17540" y="5454"/>
                      </a:lnTo>
                      <a:lnTo>
                        <a:pt x="16279" y="4718"/>
                      </a:lnTo>
                      <a:lnTo>
                        <a:pt x="16438" y="4674"/>
                      </a:lnTo>
                      <a:lnTo>
                        <a:pt x="16184" y="3716"/>
                      </a:lnTo>
                      <a:lnTo>
                        <a:pt x="15236" y="3973"/>
                      </a:lnTo>
                      <a:lnTo>
                        <a:pt x="15279" y="4135"/>
                      </a:lnTo>
                      <a:lnTo>
                        <a:pt x="14076" y="3434"/>
                      </a:lnTo>
                      <a:lnTo>
                        <a:pt x="14033" y="3272"/>
                      </a:lnTo>
                      <a:cubicBezTo>
                        <a:pt x="14033" y="3272"/>
                        <a:pt x="15930" y="2759"/>
                        <a:pt x="15930" y="2759"/>
                      </a:cubicBezTo>
                      <a:close/>
                      <a:moveTo>
                        <a:pt x="20618" y="5454"/>
                      </a:moveTo>
                      <a:lnTo>
                        <a:pt x="18678" y="5454"/>
                      </a:lnTo>
                      <a:lnTo>
                        <a:pt x="18081" y="3203"/>
                      </a:lnTo>
                      <a:cubicBezTo>
                        <a:pt x="17800" y="2145"/>
                        <a:pt x="16724" y="1518"/>
                        <a:pt x="15676" y="1801"/>
                      </a:cubicBezTo>
                      <a:lnTo>
                        <a:pt x="12671" y="2615"/>
                      </a:lnTo>
                      <a:lnTo>
                        <a:pt x="8644" y="266"/>
                      </a:lnTo>
                      <a:cubicBezTo>
                        <a:pt x="7704" y="-281"/>
                        <a:pt x="6504" y="44"/>
                        <a:pt x="5961" y="992"/>
                      </a:cubicBezTo>
                      <a:lnTo>
                        <a:pt x="3410" y="5454"/>
                      </a:lnTo>
                      <a:lnTo>
                        <a:pt x="982" y="5454"/>
                      </a:lnTo>
                      <a:cubicBezTo>
                        <a:pt x="440" y="5454"/>
                        <a:pt x="0" y="5898"/>
                        <a:pt x="0" y="6445"/>
                      </a:cubicBezTo>
                      <a:lnTo>
                        <a:pt x="0" y="8428"/>
                      </a:lnTo>
                      <a:cubicBezTo>
                        <a:pt x="0" y="8977"/>
                        <a:pt x="440" y="9420"/>
                        <a:pt x="982" y="9420"/>
                      </a:cubicBezTo>
                      <a:lnTo>
                        <a:pt x="1964" y="9420"/>
                      </a:lnTo>
                      <a:lnTo>
                        <a:pt x="1964" y="20327"/>
                      </a:lnTo>
                      <a:cubicBezTo>
                        <a:pt x="1964" y="20875"/>
                        <a:pt x="2403" y="21319"/>
                        <a:pt x="2945" y="21319"/>
                      </a:cubicBezTo>
                      <a:lnTo>
                        <a:pt x="18655" y="21319"/>
                      </a:lnTo>
                      <a:cubicBezTo>
                        <a:pt x="19197" y="21319"/>
                        <a:pt x="19636" y="20875"/>
                        <a:pt x="19636" y="20327"/>
                      </a:cubicBezTo>
                      <a:lnTo>
                        <a:pt x="19636" y="9420"/>
                      </a:lnTo>
                      <a:lnTo>
                        <a:pt x="20618" y="9420"/>
                      </a:lnTo>
                      <a:cubicBezTo>
                        <a:pt x="21160" y="9420"/>
                        <a:pt x="21600" y="8977"/>
                        <a:pt x="21600" y="8428"/>
                      </a:cubicBezTo>
                      <a:lnTo>
                        <a:pt x="21600" y="6445"/>
                      </a:lnTo>
                      <a:cubicBezTo>
                        <a:pt x="21600" y="5898"/>
                        <a:pt x="21160" y="5454"/>
                        <a:pt x="20618" y="5454"/>
                      </a:cubicBezTo>
                      <a:moveTo>
                        <a:pt x="7855" y="12395"/>
                      </a:moveTo>
                      <a:lnTo>
                        <a:pt x="13745" y="12395"/>
                      </a:lnTo>
                      <a:lnTo>
                        <a:pt x="13745" y="13386"/>
                      </a:lnTo>
                      <a:lnTo>
                        <a:pt x="7855" y="13386"/>
                      </a:lnTo>
                      <a:cubicBezTo>
                        <a:pt x="7855" y="13386"/>
                        <a:pt x="7855" y="12395"/>
                        <a:pt x="7855" y="12395"/>
                      </a:cubicBezTo>
                      <a:close/>
                      <a:moveTo>
                        <a:pt x="7855" y="14378"/>
                      </a:moveTo>
                      <a:lnTo>
                        <a:pt x="13745" y="14378"/>
                      </a:lnTo>
                      <a:cubicBezTo>
                        <a:pt x="14288" y="14378"/>
                        <a:pt x="14727" y="13934"/>
                        <a:pt x="14727" y="13386"/>
                      </a:cubicBezTo>
                      <a:lnTo>
                        <a:pt x="14727" y="12395"/>
                      </a:lnTo>
                      <a:cubicBezTo>
                        <a:pt x="14727" y="11847"/>
                        <a:pt x="14288" y="11403"/>
                        <a:pt x="13745" y="11403"/>
                      </a:cubicBezTo>
                      <a:lnTo>
                        <a:pt x="7855" y="11403"/>
                      </a:lnTo>
                      <a:cubicBezTo>
                        <a:pt x="7312" y="11403"/>
                        <a:pt x="6873" y="11847"/>
                        <a:pt x="6873" y="12395"/>
                      </a:cubicBezTo>
                      <a:lnTo>
                        <a:pt x="6873" y="13386"/>
                      </a:lnTo>
                      <a:cubicBezTo>
                        <a:pt x="6873" y="13934"/>
                        <a:pt x="7312" y="14378"/>
                        <a:pt x="7855" y="14378"/>
                      </a:cubicBezTo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/>
                <a:p>
                  <a:pPr defTabSz="228532"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1500">
                    <a:latin typeface="Source Sans Pro Light" charset="0"/>
                    <a:ea typeface="Source Sans Pro Light" charset="0"/>
                    <a:cs typeface="Source Sans Pro Light" charset="0"/>
                  </a:endParaRPr>
                </a:p>
              </p:txBody>
            </p:sp>
            <p:sp>
              <p:nvSpPr>
                <p:cNvPr id="33" name="Shape 2540">
                  <a:extLst>
                    <a:ext uri="{FF2B5EF4-FFF2-40B4-BE49-F238E27FC236}">
                      <a16:creationId xmlns:a16="http://schemas.microsoft.com/office/drawing/2014/main" id="{E1DB985B-0615-4793-9A78-EFEAD59D5F05}"/>
                    </a:ext>
                  </a:extLst>
                </p:cNvPr>
                <p:cNvSpPr/>
                <p:nvPr/>
              </p:nvSpPr>
              <p:spPr>
                <a:xfrm>
                  <a:off x="8944180" y="3561394"/>
                  <a:ext cx="731520" cy="7315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732" y="6661"/>
                      </a:moveTo>
                      <a:cubicBezTo>
                        <a:pt x="20540" y="6471"/>
                        <a:pt x="20228" y="6473"/>
                        <a:pt x="20038" y="6667"/>
                      </a:cubicBezTo>
                      <a:cubicBezTo>
                        <a:pt x="19903" y="6804"/>
                        <a:pt x="19870" y="7000"/>
                        <a:pt x="19929" y="7171"/>
                      </a:cubicBezTo>
                      <a:lnTo>
                        <a:pt x="19918" y="7175"/>
                      </a:lnTo>
                      <a:cubicBezTo>
                        <a:pt x="20365" y="8298"/>
                        <a:pt x="20618" y="9518"/>
                        <a:pt x="20618" y="10800"/>
                      </a:cubicBezTo>
                      <a:cubicBezTo>
                        <a:pt x="20618" y="16223"/>
                        <a:pt x="16223" y="20618"/>
                        <a:pt x="10800" y="20618"/>
                      </a:cubicBezTo>
                      <a:cubicBezTo>
                        <a:pt x="5378" y="20618"/>
                        <a:pt x="982" y="16223"/>
                        <a:pt x="982" y="10800"/>
                      </a:cubicBezTo>
                      <a:cubicBezTo>
                        <a:pt x="982" y="5377"/>
                        <a:pt x="5378" y="982"/>
                        <a:pt x="10800" y="982"/>
                      </a:cubicBezTo>
                      <a:cubicBezTo>
                        <a:pt x="13575" y="982"/>
                        <a:pt x="16077" y="2136"/>
                        <a:pt x="17862" y="3989"/>
                      </a:cubicBezTo>
                      <a:lnTo>
                        <a:pt x="17868" y="3982"/>
                      </a:lnTo>
                      <a:cubicBezTo>
                        <a:pt x="18062" y="4157"/>
                        <a:pt x="18359" y="4153"/>
                        <a:pt x="18544" y="3965"/>
                      </a:cubicBezTo>
                      <a:cubicBezTo>
                        <a:pt x="18734" y="3771"/>
                        <a:pt x="18732" y="3461"/>
                        <a:pt x="18539" y="3270"/>
                      </a:cubicBezTo>
                      <a:cubicBezTo>
                        <a:pt x="18520" y="3252"/>
                        <a:pt x="18496" y="3244"/>
                        <a:pt x="18476" y="3230"/>
                      </a:cubicBezTo>
                      <a:cubicBezTo>
                        <a:pt x="16521" y="1241"/>
                        <a:pt x="13810" y="0"/>
                        <a:pt x="10800" y="0"/>
                      </a:cubicBez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4"/>
                        <a:pt x="21600" y="10800"/>
                      </a:cubicBezTo>
                      <a:cubicBezTo>
                        <a:pt x="21600" y="9412"/>
                        <a:pt x="21329" y="8089"/>
                        <a:pt x="20851" y="6869"/>
                      </a:cubicBezTo>
                      <a:cubicBezTo>
                        <a:pt x="20828" y="6794"/>
                        <a:pt x="20793" y="6721"/>
                        <a:pt x="20732" y="6661"/>
                      </a:cubicBezTo>
                      <a:moveTo>
                        <a:pt x="10792" y="13534"/>
                      </a:moveTo>
                      <a:lnTo>
                        <a:pt x="6238" y="8980"/>
                      </a:lnTo>
                      <a:cubicBezTo>
                        <a:pt x="6149" y="8891"/>
                        <a:pt x="6027" y="8836"/>
                        <a:pt x="5891" y="8836"/>
                      </a:cubicBezTo>
                      <a:cubicBezTo>
                        <a:pt x="5620" y="8836"/>
                        <a:pt x="5400" y="9056"/>
                        <a:pt x="5400" y="9327"/>
                      </a:cubicBezTo>
                      <a:cubicBezTo>
                        <a:pt x="5400" y="9463"/>
                        <a:pt x="5455" y="9585"/>
                        <a:pt x="5544" y="9675"/>
                      </a:cubicBezTo>
                      <a:lnTo>
                        <a:pt x="10453" y="14583"/>
                      </a:lnTo>
                      <a:cubicBezTo>
                        <a:pt x="10542" y="14672"/>
                        <a:pt x="10664" y="14727"/>
                        <a:pt x="10800" y="14727"/>
                      </a:cubicBezTo>
                      <a:cubicBezTo>
                        <a:pt x="10940" y="14727"/>
                        <a:pt x="11064" y="14668"/>
                        <a:pt x="11154" y="14574"/>
                      </a:cubicBezTo>
                      <a:lnTo>
                        <a:pt x="11155" y="14576"/>
                      </a:lnTo>
                      <a:lnTo>
                        <a:pt x="19353" y="5988"/>
                      </a:lnTo>
                      <a:cubicBezTo>
                        <a:pt x="19353" y="5989"/>
                        <a:pt x="19354" y="5990"/>
                        <a:pt x="19354" y="5991"/>
                      </a:cubicBezTo>
                      <a:lnTo>
                        <a:pt x="20055" y="5255"/>
                      </a:lnTo>
                      <a:cubicBezTo>
                        <a:pt x="20055" y="5255"/>
                        <a:pt x="20054" y="5254"/>
                        <a:pt x="20054" y="5253"/>
                      </a:cubicBezTo>
                      <a:lnTo>
                        <a:pt x="21464" y="3775"/>
                      </a:lnTo>
                      <a:lnTo>
                        <a:pt x="21463" y="3774"/>
                      </a:lnTo>
                      <a:cubicBezTo>
                        <a:pt x="21547" y="3686"/>
                        <a:pt x="21600" y="3567"/>
                        <a:pt x="21600" y="3436"/>
                      </a:cubicBezTo>
                      <a:cubicBezTo>
                        <a:pt x="21600" y="3166"/>
                        <a:pt x="21380" y="2945"/>
                        <a:pt x="21109" y="2945"/>
                      </a:cubicBezTo>
                      <a:cubicBezTo>
                        <a:pt x="20969" y="2945"/>
                        <a:pt x="20844" y="3005"/>
                        <a:pt x="20755" y="3099"/>
                      </a:cubicBezTo>
                      <a:lnTo>
                        <a:pt x="20754" y="3097"/>
                      </a:lnTo>
                      <a:lnTo>
                        <a:pt x="19493" y="4419"/>
                      </a:lnTo>
                      <a:cubicBezTo>
                        <a:pt x="19492" y="4418"/>
                        <a:pt x="19491" y="4416"/>
                        <a:pt x="19490" y="4415"/>
                      </a:cubicBezTo>
                      <a:lnTo>
                        <a:pt x="18805" y="5133"/>
                      </a:lnTo>
                      <a:cubicBezTo>
                        <a:pt x="18806" y="5134"/>
                        <a:pt x="18807" y="5136"/>
                        <a:pt x="18807" y="5137"/>
                      </a:cubicBezTo>
                      <a:cubicBezTo>
                        <a:pt x="18807" y="5137"/>
                        <a:pt x="10792" y="13534"/>
                        <a:pt x="10792" y="1353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/>
                <a:p>
                  <a:pPr defTabSz="228532"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1500">
                    <a:latin typeface="Source Sans Pro Light" charset="0"/>
                    <a:ea typeface="Source Sans Pro Light" charset="0"/>
                    <a:cs typeface="Source Sans Pro Light" charset="0"/>
                  </a:endParaRPr>
                </a:p>
              </p:txBody>
            </p:sp>
          </p:grpSp>
          <p:pic>
            <p:nvPicPr>
              <p:cNvPr id="1026" name="Picture 2" descr="全球 Web 图标">
                <a:extLst>
                  <a:ext uri="{FF2B5EF4-FFF2-40B4-BE49-F238E27FC236}">
                    <a16:creationId xmlns:a16="http://schemas.microsoft.com/office/drawing/2014/main" id="{F43E0E04-3DE7-F1D1-C9F8-6329849B56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5380" y="4325861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8" name="Picture 4" descr="全球 Web 图标">
              <a:extLst>
                <a:ext uri="{FF2B5EF4-FFF2-40B4-BE49-F238E27FC236}">
                  <a16:creationId xmlns:a16="http://schemas.microsoft.com/office/drawing/2014/main" id="{B3D2E426-4E3F-070E-3C9A-271795E11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4566" y="206007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全球 Web 图标">
              <a:extLst>
                <a:ext uri="{FF2B5EF4-FFF2-40B4-BE49-F238E27FC236}">
                  <a16:creationId xmlns:a16="http://schemas.microsoft.com/office/drawing/2014/main" id="{8E4F5E19-DF72-EC13-5722-D517984D8F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3336" y="4302165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1691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44595" y="51558"/>
            <a:ext cx="902811" cy="523220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矩形 3"/>
          <p:cNvSpPr/>
          <p:nvPr/>
        </p:nvSpPr>
        <p:spPr>
          <a:xfrm>
            <a:off x="484165" y="1359074"/>
            <a:ext cx="10801786" cy="13027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F03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3065" y="1421024"/>
            <a:ext cx="10518940" cy="109946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  <a:spcBef>
                <a:spcPts val="600"/>
              </a:spcBef>
            </a:pPr>
            <a:r>
              <a:rPr lang="zh-CN" altLang="zh-CN" dirty="0"/>
              <a:t>无论是什么样的大模型，</a:t>
            </a:r>
            <a:r>
              <a:rPr lang="zh-CN" altLang="en-US" dirty="0"/>
              <a:t>无论</a:t>
            </a:r>
            <a:r>
              <a:rPr lang="zh-CN" altLang="zh-CN" dirty="0"/>
              <a:t>大模型会发展到什么阶段，它都只是协同、辅助我们编程的工具。我们不能完全依赖大模型，要求它正确完成所有我们要完成的工作，人类的贝叶斯思维和动态调整能力、决策能力、沟通协作能力、创造性和批判性都是不可替代的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F0302020204030204"/>
              <a:ea typeface="微软雅黑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3065" y="2914944"/>
            <a:ext cx="350903" cy="108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F0302020204030204"/>
              <a:ea typeface="微软雅黑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31901" y="2914944"/>
            <a:ext cx="350903" cy="1084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F0302020204030204"/>
              <a:ea typeface="微软雅黑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90737" y="2914944"/>
            <a:ext cx="350903" cy="1084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F03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49573" y="2914944"/>
            <a:ext cx="350903" cy="108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F03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08409" y="2914944"/>
            <a:ext cx="350903" cy="108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F0302020204030204"/>
              <a:ea typeface="微软雅黑"/>
              <a:cs typeface="+mn-ea"/>
              <a:sym typeface="+mn-lt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5A14DCB-A5BA-6DBC-6E60-E5086875A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371" y="3574640"/>
            <a:ext cx="7716327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9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97B3FAA9-17A5-49E6-B4E5-CA9D63CC4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87FFD35-F767-4C66-B91F-03BD106509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7480" y="104356"/>
            <a:ext cx="4837040" cy="672325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95093" y="2726633"/>
            <a:ext cx="9944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感谢聆听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93675" y="3646172"/>
            <a:ext cx="8547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THANK YOU FOR YOUR WATCHING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822248" y="4253705"/>
            <a:ext cx="8547504" cy="0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19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1" nodeType="after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64C15BE3-ED19-4AE7-B85F-3F1938E7BF23}"/>
              </a:ext>
            </a:extLst>
          </p:cNvPr>
          <p:cNvGrpSpPr/>
          <p:nvPr/>
        </p:nvGrpSpPr>
        <p:grpSpPr>
          <a:xfrm>
            <a:off x="4728829" y="941000"/>
            <a:ext cx="4373325" cy="2409143"/>
            <a:chOff x="4916719" y="941000"/>
            <a:chExt cx="4373325" cy="2409143"/>
          </a:xfrm>
        </p:grpSpPr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4916719" y="941000"/>
              <a:ext cx="2007618" cy="2409143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5642786" y="1776370"/>
              <a:ext cx="1653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>
                  <a:solidFill>
                    <a:schemeClr val="bg1"/>
                  </a:solidFill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642786" y="2318468"/>
              <a:ext cx="3647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chemeClr val="bg1"/>
                  </a:solidFill>
                  <a:cs typeface="+mn-ea"/>
                  <a:sym typeface="+mn-lt"/>
                </a:rPr>
                <a:t>CONTENTS</a:t>
              </a:r>
              <a:endParaRPr lang="zh-CN" alt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CCD6DC9-AE70-A44F-7924-67C88C78F862}"/>
              </a:ext>
            </a:extLst>
          </p:cNvPr>
          <p:cNvGrpSpPr/>
          <p:nvPr/>
        </p:nvGrpSpPr>
        <p:grpSpPr>
          <a:xfrm>
            <a:off x="8212411" y="4419841"/>
            <a:ext cx="2540075" cy="902770"/>
            <a:chOff x="9012477" y="4430121"/>
            <a:chExt cx="2540075" cy="902770"/>
          </a:xfrm>
        </p:grpSpPr>
        <p:sp>
          <p:nvSpPr>
            <p:cNvPr id="40" name="文本框 39"/>
            <p:cNvSpPr txBox="1"/>
            <p:nvPr/>
          </p:nvSpPr>
          <p:spPr>
            <a:xfrm>
              <a:off x="9012477" y="4871226"/>
              <a:ext cx="2540075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大模型之间的比较</a:t>
              </a:r>
            </a:p>
          </p:txBody>
        </p:sp>
        <p:sp>
          <p:nvSpPr>
            <p:cNvPr id="34" name="任意多边形 33"/>
            <p:cNvSpPr>
              <a:spLocks noChangeAspect="1"/>
            </p:cNvSpPr>
            <p:nvPr/>
          </p:nvSpPr>
          <p:spPr>
            <a:xfrm>
              <a:off x="10116001" y="4430121"/>
              <a:ext cx="333026" cy="324000"/>
            </a:xfrm>
            <a:custGeom>
              <a:avLst/>
              <a:gdLst>
                <a:gd name="connsiteX0" fmla="*/ 3767944 w 4447469"/>
                <a:gd name="connsiteY0" fmla="*/ 676597 h 4326925"/>
                <a:gd name="connsiteX1" fmla="*/ 720511 w 4447469"/>
                <a:gd name="connsiteY1" fmla="*/ 2247891 h 4326925"/>
                <a:gd name="connsiteX2" fmla="*/ 2077102 w 4447469"/>
                <a:gd name="connsiteY2" fmla="*/ 2247891 h 4326925"/>
                <a:gd name="connsiteX3" fmla="*/ 2077102 w 4447469"/>
                <a:gd name="connsiteY3" fmla="*/ 2356224 h 4326925"/>
                <a:gd name="connsiteX4" fmla="*/ 2090753 w 4447469"/>
                <a:gd name="connsiteY4" fmla="*/ 2356224 h 4326925"/>
                <a:gd name="connsiteX5" fmla="*/ 2090753 w 4447469"/>
                <a:gd name="connsiteY5" fmla="*/ 3675247 h 4326925"/>
                <a:gd name="connsiteX6" fmla="*/ 4447469 w 4447469"/>
                <a:gd name="connsiteY6" fmla="*/ 0 h 4326925"/>
                <a:gd name="connsiteX7" fmla="*/ 4110337 w 4447469"/>
                <a:gd name="connsiteY7" fmla="*/ 649743 h 4326925"/>
                <a:gd name="connsiteX8" fmla="*/ 4112328 w 4447469"/>
                <a:gd name="connsiteY8" fmla="*/ 650857 h 4326925"/>
                <a:gd name="connsiteX9" fmla="*/ 4076792 w 4447469"/>
                <a:gd name="connsiteY9" fmla="*/ 714393 h 4326925"/>
                <a:gd name="connsiteX10" fmla="*/ 3988907 w 4447469"/>
                <a:gd name="connsiteY10" fmla="*/ 883769 h 4326925"/>
                <a:gd name="connsiteX11" fmla="*/ 3984514 w 4447469"/>
                <a:gd name="connsiteY11" fmla="*/ 879375 h 4326925"/>
                <a:gd name="connsiteX12" fmla="*/ 2056247 w 4447469"/>
                <a:gd name="connsiteY12" fmla="*/ 4326925 h 4326925"/>
                <a:gd name="connsiteX13" fmla="*/ 1815388 w 4447469"/>
                <a:gd name="connsiteY13" fmla="*/ 4192208 h 4326925"/>
                <a:gd name="connsiteX14" fmla="*/ 1802753 w 4447469"/>
                <a:gd name="connsiteY14" fmla="*/ 4192208 h 4326925"/>
                <a:gd name="connsiteX15" fmla="*/ 1802753 w 4447469"/>
                <a:gd name="connsiteY15" fmla="*/ 2535891 h 4326925"/>
                <a:gd name="connsiteX16" fmla="*/ 161952 w 4447469"/>
                <a:gd name="connsiteY16" fmla="*/ 2535891 h 4326925"/>
                <a:gd name="connsiteX17" fmla="*/ 131984 w 4447469"/>
                <a:gd name="connsiteY17" fmla="*/ 2551343 h 4326925"/>
                <a:gd name="connsiteX18" fmla="*/ 0 w 4447469"/>
                <a:gd name="connsiteY18" fmla="*/ 2295366 h 4326925"/>
                <a:gd name="connsiteX19" fmla="*/ 3743658 w 4447469"/>
                <a:gd name="connsiteY19" fmla="*/ 365089 h 4326925"/>
                <a:gd name="connsiteX20" fmla="*/ 3743697 w 4447469"/>
                <a:gd name="connsiteY20" fmla="*/ 365166 h 4326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47469" h="4326925">
                  <a:moveTo>
                    <a:pt x="3767944" y="676597"/>
                  </a:moveTo>
                  <a:lnTo>
                    <a:pt x="720511" y="2247891"/>
                  </a:lnTo>
                  <a:lnTo>
                    <a:pt x="2077102" y="2247891"/>
                  </a:lnTo>
                  <a:lnTo>
                    <a:pt x="2077102" y="2356224"/>
                  </a:lnTo>
                  <a:lnTo>
                    <a:pt x="2090753" y="2356224"/>
                  </a:lnTo>
                  <a:lnTo>
                    <a:pt x="2090753" y="3675247"/>
                  </a:lnTo>
                  <a:close/>
                  <a:moveTo>
                    <a:pt x="4447469" y="0"/>
                  </a:moveTo>
                  <a:lnTo>
                    <a:pt x="4110337" y="649743"/>
                  </a:lnTo>
                  <a:lnTo>
                    <a:pt x="4112328" y="650857"/>
                  </a:lnTo>
                  <a:lnTo>
                    <a:pt x="4076792" y="714393"/>
                  </a:lnTo>
                  <a:lnTo>
                    <a:pt x="3988907" y="883769"/>
                  </a:lnTo>
                  <a:lnTo>
                    <a:pt x="3984514" y="879375"/>
                  </a:lnTo>
                  <a:lnTo>
                    <a:pt x="2056247" y="4326925"/>
                  </a:lnTo>
                  <a:lnTo>
                    <a:pt x="1815388" y="4192208"/>
                  </a:lnTo>
                  <a:lnTo>
                    <a:pt x="1802753" y="4192208"/>
                  </a:lnTo>
                  <a:lnTo>
                    <a:pt x="1802753" y="2535891"/>
                  </a:lnTo>
                  <a:lnTo>
                    <a:pt x="161952" y="2535891"/>
                  </a:lnTo>
                  <a:lnTo>
                    <a:pt x="131984" y="2551343"/>
                  </a:lnTo>
                  <a:lnTo>
                    <a:pt x="0" y="2295366"/>
                  </a:lnTo>
                  <a:lnTo>
                    <a:pt x="3743658" y="365089"/>
                  </a:lnTo>
                  <a:lnTo>
                    <a:pt x="3743697" y="3651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2ECEC25-CCDF-EE87-9952-AA8775A423E5}"/>
              </a:ext>
            </a:extLst>
          </p:cNvPr>
          <p:cNvGrpSpPr/>
          <p:nvPr/>
        </p:nvGrpSpPr>
        <p:grpSpPr>
          <a:xfrm>
            <a:off x="1381772" y="4435299"/>
            <a:ext cx="1704740" cy="897592"/>
            <a:chOff x="780649" y="4435299"/>
            <a:chExt cx="1704740" cy="897592"/>
          </a:xfrm>
        </p:grpSpPr>
        <p:sp>
          <p:nvSpPr>
            <p:cNvPr id="23" name="文本框 22"/>
            <p:cNvSpPr txBox="1"/>
            <p:nvPr/>
          </p:nvSpPr>
          <p:spPr>
            <a:xfrm>
              <a:off x="780649" y="4871226"/>
              <a:ext cx="170474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使用技巧</a:t>
              </a:r>
            </a:p>
          </p:txBody>
        </p:sp>
        <p:sp>
          <p:nvSpPr>
            <p:cNvPr id="35" name="任意多边形 34"/>
            <p:cNvSpPr>
              <a:spLocks noChangeAspect="1"/>
            </p:cNvSpPr>
            <p:nvPr/>
          </p:nvSpPr>
          <p:spPr>
            <a:xfrm>
              <a:off x="1532292" y="4435299"/>
              <a:ext cx="201453" cy="324000"/>
            </a:xfrm>
            <a:custGeom>
              <a:avLst/>
              <a:gdLst>
                <a:gd name="connsiteX0" fmla="*/ 677901 w 2374831"/>
                <a:gd name="connsiteY0" fmla="*/ 3412116 h 3819479"/>
                <a:gd name="connsiteX1" fmla="*/ 1644059 w 2374831"/>
                <a:gd name="connsiteY1" fmla="*/ 3412116 h 3819479"/>
                <a:gd name="connsiteX2" fmla="*/ 1644059 w 2374831"/>
                <a:gd name="connsiteY2" fmla="*/ 3636403 h 3819479"/>
                <a:gd name="connsiteX3" fmla="*/ 1452135 w 2374831"/>
                <a:gd name="connsiteY3" fmla="*/ 3636403 h 3819479"/>
                <a:gd name="connsiteX4" fmla="*/ 1406366 w 2374831"/>
                <a:gd name="connsiteY4" fmla="*/ 3819479 h 3819479"/>
                <a:gd name="connsiteX5" fmla="*/ 904644 w 2374831"/>
                <a:gd name="connsiteY5" fmla="*/ 3819479 h 3819479"/>
                <a:gd name="connsiteX6" fmla="*/ 858875 w 2374831"/>
                <a:gd name="connsiteY6" fmla="*/ 3636403 h 3819479"/>
                <a:gd name="connsiteX7" fmla="*/ 677901 w 2374831"/>
                <a:gd name="connsiteY7" fmla="*/ 3636403 h 3819479"/>
                <a:gd name="connsiteX8" fmla="*/ 1210563 w 2374831"/>
                <a:gd name="connsiteY8" fmla="*/ 214813 h 3819479"/>
                <a:gd name="connsiteX9" fmla="*/ 234135 w 2374831"/>
                <a:gd name="connsiteY9" fmla="*/ 1200968 h 3819479"/>
                <a:gd name="connsiteX10" fmla="*/ 530439 w 2374831"/>
                <a:gd name="connsiteY10" fmla="*/ 2356594 h 3819479"/>
                <a:gd name="connsiteX11" fmla="*/ 629422 w 2374831"/>
                <a:gd name="connsiteY11" fmla="*/ 2455121 h 3819479"/>
                <a:gd name="connsiteX12" fmla="*/ 632955 w 2374831"/>
                <a:gd name="connsiteY12" fmla="*/ 2454082 h 3819479"/>
                <a:gd name="connsiteX13" fmla="*/ 634850 w 2374831"/>
                <a:gd name="connsiteY13" fmla="*/ 2460524 h 3819479"/>
                <a:gd name="connsiteX14" fmla="*/ 645415 w 2374831"/>
                <a:gd name="connsiteY14" fmla="*/ 2471041 h 3819479"/>
                <a:gd name="connsiteX15" fmla="*/ 640611 w 2374831"/>
                <a:gd name="connsiteY15" fmla="*/ 2480115 h 3819479"/>
                <a:gd name="connsiteX16" fmla="*/ 825141 w 2374831"/>
                <a:gd name="connsiteY16" fmla="*/ 3107541 h 3819479"/>
                <a:gd name="connsiteX17" fmla="*/ 1520487 w 2374831"/>
                <a:gd name="connsiteY17" fmla="*/ 3107541 h 3819479"/>
                <a:gd name="connsiteX18" fmla="*/ 1697625 w 2374831"/>
                <a:gd name="connsiteY18" fmla="*/ 2505248 h 3819479"/>
                <a:gd name="connsiteX19" fmla="*/ 1694714 w 2374831"/>
                <a:gd name="connsiteY19" fmla="*/ 2499211 h 3819479"/>
                <a:gd name="connsiteX20" fmla="*/ 1701121 w 2374831"/>
                <a:gd name="connsiteY20" fmla="*/ 2493362 h 3819479"/>
                <a:gd name="connsiteX21" fmla="*/ 1703057 w 2374831"/>
                <a:gd name="connsiteY21" fmla="*/ 2486779 h 3819479"/>
                <a:gd name="connsiteX22" fmla="*/ 1707047 w 2374831"/>
                <a:gd name="connsiteY22" fmla="*/ 2487952 h 3819479"/>
                <a:gd name="connsiteX23" fmla="*/ 1814604 w 2374831"/>
                <a:gd name="connsiteY23" fmla="*/ 2389768 h 3819479"/>
                <a:gd name="connsiteX24" fmla="*/ 2146142 w 2374831"/>
                <a:gd name="connsiteY24" fmla="*/ 1237621 h 3819479"/>
                <a:gd name="connsiteX25" fmla="*/ 1210563 w 2374831"/>
                <a:gd name="connsiteY25" fmla="*/ 214813 h 3819479"/>
                <a:gd name="connsiteX26" fmla="*/ 1214591 w 2374831"/>
                <a:gd name="connsiteY26" fmla="*/ 383 h 3819479"/>
                <a:gd name="connsiteX27" fmla="*/ 2356115 w 2374831"/>
                <a:gd name="connsiteY27" fmla="*/ 1191705 h 3819479"/>
                <a:gd name="connsiteX28" fmla="*/ 1940101 w 2374831"/>
                <a:gd name="connsiteY28" fmla="*/ 2566662 h 3819479"/>
                <a:gd name="connsiteX29" fmla="*/ 1858280 w 2374831"/>
                <a:gd name="connsiteY29" fmla="*/ 2636176 h 3819479"/>
                <a:gd name="connsiteX30" fmla="*/ 1662374 w 2374831"/>
                <a:gd name="connsiteY30" fmla="*/ 3302282 h 3819479"/>
                <a:gd name="connsiteX31" fmla="*/ 1642818 w 2374831"/>
                <a:gd name="connsiteY31" fmla="*/ 3296530 h 3819479"/>
                <a:gd name="connsiteX32" fmla="*/ 1642365 w 2374831"/>
                <a:gd name="connsiteY32" fmla="*/ 3298341 h 3819479"/>
                <a:gd name="connsiteX33" fmla="*/ 668645 w 2374831"/>
                <a:gd name="connsiteY33" fmla="*/ 3298341 h 3819479"/>
                <a:gd name="connsiteX34" fmla="*/ 620945 w 2374831"/>
                <a:gd name="connsiteY34" fmla="*/ 3107541 h 3819479"/>
                <a:gd name="connsiteX35" fmla="*/ 625980 w 2374831"/>
                <a:gd name="connsiteY35" fmla="*/ 3107541 h 3819479"/>
                <a:gd name="connsiteX36" fmla="*/ 477257 w 2374831"/>
                <a:gd name="connsiteY36" fmla="*/ 2601865 h 3819479"/>
                <a:gd name="connsiteX37" fmla="*/ 398351 w 2374831"/>
                <a:gd name="connsiteY37" fmla="*/ 2528795 h 3819479"/>
                <a:gd name="connsiteX38" fmla="*/ 25870 w 2374831"/>
                <a:gd name="connsiteY38" fmla="*/ 1147159 h 3819479"/>
                <a:gd name="connsiteX39" fmla="*/ 1214591 w 2374831"/>
                <a:gd name="connsiteY39" fmla="*/ 383 h 3819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374831" h="3819479">
                  <a:moveTo>
                    <a:pt x="677901" y="3412116"/>
                  </a:moveTo>
                  <a:lnTo>
                    <a:pt x="1644059" y="3412116"/>
                  </a:lnTo>
                  <a:lnTo>
                    <a:pt x="1644059" y="3636403"/>
                  </a:lnTo>
                  <a:lnTo>
                    <a:pt x="1452135" y="3636403"/>
                  </a:lnTo>
                  <a:lnTo>
                    <a:pt x="1406366" y="3819479"/>
                  </a:lnTo>
                  <a:lnTo>
                    <a:pt x="904644" y="3819479"/>
                  </a:lnTo>
                  <a:lnTo>
                    <a:pt x="858875" y="3636403"/>
                  </a:lnTo>
                  <a:lnTo>
                    <a:pt x="677901" y="3636403"/>
                  </a:lnTo>
                  <a:close/>
                  <a:moveTo>
                    <a:pt x="1210563" y="214813"/>
                  </a:moveTo>
                  <a:cubicBezTo>
                    <a:pt x="739590" y="200611"/>
                    <a:pt x="328256" y="616042"/>
                    <a:pt x="234135" y="1200968"/>
                  </a:cubicBezTo>
                  <a:cubicBezTo>
                    <a:pt x="165163" y="1629602"/>
                    <a:pt x="280924" y="2067284"/>
                    <a:pt x="530439" y="2356594"/>
                  </a:cubicBezTo>
                  <a:lnTo>
                    <a:pt x="629422" y="2455121"/>
                  </a:lnTo>
                  <a:lnTo>
                    <a:pt x="632955" y="2454082"/>
                  </a:lnTo>
                  <a:lnTo>
                    <a:pt x="634850" y="2460524"/>
                  </a:lnTo>
                  <a:lnTo>
                    <a:pt x="645415" y="2471041"/>
                  </a:lnTo>
                  <a:lnTo>
                    <a:pt x="640611" y="2480115"/>
                  </a:lnTo>
                  <a:lnTo>
                    <a:pt x="825141" y="3107541"/>
                  </a:lnTo>
                  <a:lnTo>
                    <a:pt x="1520487" y="3107541"/>
                  </a:lnTo>
                  <a:lnTo>
                    <a:pt x="1697625" y="2505248"/>
                  </a:lnTo>
                  <a:lnTo>
                    <a:pt x="1694714" y="2499211"/>
                  </a:lnTo>
                  <a:lnTo>
                    <a:pt x="1701121" y="2493362"/>
                  </a:lnTo>
                  <a:lnTo>
                    <a:pt x="1703057" y="2486779"/>
                  </a:lnTo>
                  <a:lnTo>
                    <a:pt x="1707047" y="2487952"/>
                  </a:lnTo>
                  <a:lnTo>
                    <a:pt x="1814604" y="2389768"/>
                  </a:lnTo>
                  <a:cubicBezTo>
                    <a:pt x="2075917" y="2110708"/>
                    <a:pt x="2205489" y="1673395"/>
                    <a:pt x="2146142" y="1237621"/>
                  </a:cubicBezTo>
                  <a:cubicBezTo>
                    <a:pt x="2067107" y="657287"/>
                    <a:pt x="1675186" y="228824"/>
                    <a:pt x="1210563" y="214813"/>
                  </a:cubicBezTo>
                  <a:close/>
                  <a:moveTo>
                    <a:pt x="1214591" y="383"/>
                  </a:moveTo>
                  <a:cubicBezTo>
                    <a:pt x="1779092" y="16134"/>
                    <a:pt x="2256408" y="514273"/>
                    <a:pt x="2356115" y="1191705"/>
                  </a:cubicBezTo>
                  <a:cubicBezTo>
                    <a:pt x="2432917" y="1713508"/>
                    <a:pt x="2269282" y="2238010"/>
                    <a:pt x="1940101" y="2566662"/>
                  </a:cubicBezTo>
                  <a:lnTo>
                    <a:pt x="1858280" y="2636176"/>
                  </a:lnTo>
                  <a:lnTo>
                    <a:pt x="1662374" y="3302282"/>
                  </a:lnTo>
                  <a:lnTo>
                    <a:pt x="1642818" y="3296530"/>
                  </a:lnTo>
                  <a:lnTo>
                    <a:pt x="1642365" y="3298341"/>
                  </a:lnTo>
                  <a:lnTo>
                    <a:pt x="668645" y="3298341"/>
                  </a:lnTo>
                  <a:lnTo>
                    <a:pt x="620945" y="3107541"/>
                  </a:lnTo>
                  <a:lnTo>
                    <a:pt x="625980" y="3107541"/>
                  </a:lnTo>
                  <a:lnTo>
                    <a:pt x="477257" y="2601865"/>
                  </a:lnTo>
                  <a:lnTo>
                    <a:pt x="398351" y="2528795"/>
                  </a:lnTo>
                  <a:cubicBezTo>
                    <a:pt x="83040" y="2187205"/>
                    <a:pt x="-63507" y="1661104"/>
                    <a:pt x="25870" y="1147159"/>
                  </a:cubicBezTo>
                  <a:cubicBezTo>
                    <a:pt x="144292" y="466195"/>
                    <a:pt x="643655" y="-15547"/>
                    <a:pt x="1214591" y="3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079A813F-2ED8-B245-D30C-710FE41F70A3}"/>
              </a:ext>
            </a:extLst>
          </p:cNvPr>
          <p:cNvGrpSpPr/>
          <p:nvPr/>
        </p:nvGrpSpPr>
        <p:grpSpPr>
          <a:xfrm>
            <a:off x="3805598" y="4446910"/>
            <a:ext cx="1704740" cy="897326"/>
            <a:chOff x="3012139" y="4435565"/>
            <a:chExt cx="1704740" cy="897326"/>
          </a:xfrm>
        </p:grpSpPr>
        <p:sp>
          <p:nvSpPr>
            <p:cNvPr id="29" name="文本框 28"/>
            <p:cNvSpPr txBox="1"/>
            <p:nvPr/>
          </p:nvSpPr>
          <p:spPr>
            <a:xfrm>
              <a:off x="3012139" y="4871226"/>
              <a:ext cx="170474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应用范围</a:t>
              </a: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3684509" y="4435565"/>
              <a:ext cx="360000" cy="324000"/>
            </a:xfrm>
            <a:custGeom>
              <a:avLst/>
              <a:gdLst>
                <a:gd name="connsiteX0" fmla="*/ 233325 w 327309"/>
                <a:gd name="connsiteY0" fmla="*/ 56528 h 327309"/>
                <a:gd name="connsiteX1" fmla="*/ 50285 w 327309"/>
                <a:gd name="connsiteY1" fmla="*/ 239568 h 327309"/>
                <a:gd name="connsiteX2" fmla="*/ 87741 w 327309"/>
                <a:gd name="connsiteY2" fmla="*/ 277025 h 327309"/>
                <a:gd name="connsiteX3" fmla="*/ 270781 w 327309"/>
                <a:gd name="connsiteY3" fmla="*/ 93985 h 327309"/>
                <a:gd name="connsiteX4" fmla="*/ 239171 w 327309"/>
                <a:gd name="connsiteY4" fmla="*/ 31038 h 327309"/>
                <a:gd name="connsiteX5" fmla="*/ 296272 w 327309"/>
                <a:gd name="connsiteY5" fmla="*/ 88139 h 327309"/>
                <a:gd name="connsiteX6" fmla="*/ 80982 w 327309"/>
                <a:gd name="connsiteY6" fmla="*/ 303429 h 327309"/>
                <a:gd name="connsiteX7" fmla="*/ 59606 w 327309"/>
                <a:gd name="connsiteY7" fmla="*/ 282053 h 327309"/>
                <a:gd name="connsiteX8" fmla="*/ 59606 w 327309"/>
                <a:gd name="connsiteY8" fmla="*/ 282053 h 327309"/>
                <a:gd name="connsiteX9" fmla="*/ 80982 w 327309"/>
                <a:gd name="connsiteY9" fmla="*/ 303429 h 327309"/>
                <a:gd name="connsiteX10" fmla="*/ 0 w 327309"/>
                <a:gd name="connsiteY10" fmla="*/ 327309 h 327309"/>
                <a:gd name="connsiteX11" fmla="*/ 23881 w 327309"/>
                <a:gd name="connsiteY11" fmla="*/ 246328 h 327309"/>
                <a:gd name="connsiteX12" fmla="*/ 38193 w 327309"/>
                <a:gd name="connsiteY12" fmla="*/ 260640 h 327309"/>
                <a:gd name="connsiteX13" fmla="*/ 38193 w 327309"/>
                <a:gd name="connsiteY13" fmla="*/ 260640 h 327309"/>
                <a:gd name="connsiteX14" fmla="*/ 23881 w 327309"/>
                <a:gd name="connsiteY14" fmla="*/ 246328 h 327309"/>
                <a:gd name="connsiteX15" fmla="*/ 278071 w 327309"/>
                <a:gd name="connsiteY15" fmla="*/ 63 h 327309"/>
                <a:gd name="connsiteX16" fmla="*/ 292270 w 327309"/>
                <a:gd name="connsiteY16" fmla="*/ 4998 h 327309"/>
                <a:gd name="connsiteX17" fmla="*/ 322311 w 327309"/>
                <a:gd name="connsiteY17" fmla="*/ 35039 h 327309"/>
                <a:gd name="connsiteX18" fmla="*/ 320026 w 327309"/>
                <a:gd name="connsiteY18" fmla="*/ 64385 h 327309"/>
                <a:gd name="connsiteX19" fmla="*/ 304210 w 327309"/>
                <a:gd name="connsiteY19" fmla="*/ 80200 h 327309"/>
                <a:gd name="connsiteX20" fmla="*/ 247109 w 327309"/>
                <a:gd name="connsiteY20" fmla="*/ 23099 h 327309"/>
                <a:gd name="connsiteX21" fmla="*/ 262925 w 327309"/>
                <a:gd name="connsiteY21" fmla="*/ 7284 h 327309"/>
                <a:gd name="connsiteX22" fmla="*/ 278071 w 327309"/>
                <a:gd name="connsiteY22" fmla="*/ 63 h 327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27309" h="327309">
                  <a:moveTo>
                    <a:pt x="233325" y="56528"/>
                  </a:moveTo>
                  <a:lnTo>
                    <a:pt x="50285" y="239568"/>
                  </a:lnTo>
                  <a:lnTo>
                    <a:pt x="87741" y="277025"/>
                  </a:lnTo>
                  <a:lnTo>
                    <a:pt x="270781" y="93985"/>
                  </a:lnTo>
                  <a:close/>
                  <a:moveTo>
                    <a:pt x="239171" y="31038"/>
                  </a:moveTo>
                  <a:lnTo>
                    <a:pt x="296272" y="88139"/>
                  </a:lnTo>
                  <a:lnTo>
                    <a:pt x="80982" y="303429"/>
                  </a:lnTo>
                  <a:lnTo>
                    <a:pt x="59606" y="282053"/>
                  </a:lnTo>
                  <a:lnTo>
                    <a:pt x="59606" y="282053"/>
                  </a:lnTo>
                  <a:lnTo>
                    <a:pt x="80982" y="303429"/>
                  </a:lnTo>
                  <a:lnTo>
                    <a:pt x="0" y="327309"/>
                  </a:lnTo>
                  <a:lnTo>
                    <a:pt x="23881" y="246328"/>
                  </a:lnTo>
                  <a:lnTo>
                    <a:pt x="38193" y="260640"/>
                  </a:lnTo>
                  <a:lnTo>
                    <a:pt x="38193" y="260640"/>
                  </a:lnTo>
                  <a:lnTo>
                    <a:pt x="23881" y="246328"/>
                  </a:lnTo>
                  <a:close/>
                  <a:moveTo>
                    <a:pt x="278071" y="63"/>
                  </a:moveTo>
                  <a:cubicBezTo>
                    <a:pt x="283381" y="-350"/>
                    <a:pt x="288534" y="1262"/>
                    <a:pt x="292270" y="4998"/>
                  </a:cubicBezTo>
                  <a:lnTo>
                    <a:pt x="322311" y="35039"/>
                  </a:lnTo>
                  <a:cubicBezTo>
                    <a:pt x="329784" y="42512"/>
                    <a:pt x="328760" y="55650"/>
                    <a:pt x="320026" y="64385"/>
                  </a:cubicBezTo>
                  <a:cubicBezTo>
                    <a:pt x="314754" y="69657"/>
                    <a:pt x="309482" y="74928"/>
                    <a:pt x="304210" y="80200"/>
                  </a:cubicBezTo>
                  <a:lnTo>
                    <a:pt x="247109" y="23099"/>
                  </a:lnTo>
                  <a:lnTo>
                    <a:pt x="262925" y="7284"/>
                  </a:lnTo>
                  <a:cubicBezTo>
                    <a:pt x="267292" y="2917"/>
                    <a:pt x="272760" y="477"/>
                    <a:pt x="278071" y="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BB6C2D8-6861-6AF0-5455-E43D41D9ABD6}"/>
              </a:ext>
            </a:extLst>
          </p:cNvPr>
          <p:cNvGrpSpPr/>
          <p:nvPr/>
        </p:nvGrpSpPr>
        <p:grpSpPr>
          <a:xfrm>
            <a:off x="6096000" y="4446910"/>
            <a:ext cx="1704740" cy="897592"/>
            <a:chOff x="6414812" y="4425019"/>
            <a:chExt cx="1704740" cy="89759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A59CBA8-C9DA-36F9-5AEC-FC4B6BBA983E}"/>
                </a:ext>
              </a:extLst>
            </p:cNvPr>
            <p:cNvSpPr txBox="1"/>
            <p:nvPr/>
          </p:nvSpPr>
          <p:spPr>
            <a:xfrm>
              <a:off x="6414812" y="4860946"/>
              <a:ext cx="1704740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不足之处</a:t>
              </a:r>
            </a:p>
          </p:txBody>
        </p:sp>
        <p:sp>
          <p:nvSpPr>
            <p:cNvPr id="7" name="任意多边形 48">
              <a:extLst>
                <a:ext uri="{FF2B5EF4-FFF2-40B4-BE49-F238E27FC236}">
                  <a16:creationId xmlns:a16="http://schemas.microsoft.com/office/drawing/2014/main" id="{B2ADCDBE-6AFF-9935-12C7-17AAABA575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32976" y="4425019"/>
              <a:ext cx="268411" cy="324000"/>
            </a:xfrm>
            <a:custGeom>
              <a:avLst/>
              <a:gdLst>
                <a:gd name="connsiteX0" fmla="*/ 2540739 w 5081480"/>
                <a:gd name="connsiteY0" fmla="*/ 1728231 h 6133889"/>
                <a:gd name="connsiteX1" fmla="*/ 1728230 w 5081480"/>
                <a:gd name="connsiteY1" fmla="*/ 2540740 h 6133889"/>
                <a:gd name="connsiteX2" fmla="*/ 2540739 w 5081480"/>
                <a:gd name="connsiteY2" fmla="*/ 3353249 h 6133889"/>
                <a:gd name="connsiteX3" fmla="*/ 3353248 w 5081480"/>
                <a:gd name="connsiteY3" fmla="*/ 2540740 h 6133889"/>
                <a:gd name="connsiteX4" fmla="*/ 2540739 w 5081480"/>
                <a:gd name="connsiteY4" fmla="*/ 1728231 h 6133889"/>
                <a:gd name="connsiteX5" fmla="*/ 2540740 w 5081480"/>
                <a:gd name="connsiteY5" fmla="*/ 1407975 h 6133889"/>
                <a:gd name="connsiteX6" fmla="*/ 3673505 w 5081480"/>
                <a:gd name="connsiteY6" fmla="*/ 2540740 h 6133889"/>
                <a:gd name="connsiteX7" fmla="*/ 2540740 w 5081480"/>
                <a:gd name="connsiteY7" fmla="*/ 3673505 h 6133889"/>
                <a:gd name="connsiteX8" fmla="*/ 1407975 w 5081480"/>
                <a:gd name="connsiteY8" fmla="*/ 2540740 h 6133889"/>
                <a:gd name="connsiteX9" fmla="*/ 2540740 w 5081480"/>
                <a:gd name="connsiteY9" fmla="*/ 1407975 h 6133889"/>
                <a:gd name="connsiteX10" fmla="*/ 2540740 w 5081480"/>
                <a:gd name="connsiteY10" fmla="*/ 305592 h 6133889"/>
                <a:gd name="connsiteX11" fmla="*/ 960252 w 5081480"/>
                <a:gd name="connsiteY11" fmla="*/ 960252 h 6133889"/>
                <a:gd name="connsiteX12" fmla="*/ 960252 w 5081480"/>
                <a:gd name="connsiteY12" fmla="*/ 4121228 h 6133889"/>
                <a:gd name="connsiteX13" fmla="*/ 2540740 w 5081480"/>
                <a:gd name="connsiteY13" fmla="*/ 5701715 h 6133889"/>
                <a:gd name="connsiteX14" fmla="*/ 4121228 w 5081480"/>
                <a:gd name="connsiteY14" fmla="*/ 4121228 h 6133889"/>
                <a:gd name="connsiteX15" fmla="*/ 4121228 w 5081480"/>
                <a:gd name="connsiteY15" fmla="*/ 960252 h 6133889"/>
                <a:gd name="connsiteX16" fmla="*/ 2540740 w 5081480"/>
                <a:gd name="connsiteY16" fmla="*/ 305592 h 6133889"/>
                <a:gd name="connsiteX17" fmla="*/ 2540741 w 5081480"/>
                <a:gd name="connsiteY17" fmla="*/ 0 h 6133889"/>
                <a:gd name="connsiteX18" fmla="*/ 4337315 w 5081480"/>
                <a:gd name="connsiteY18" fmla="*/ 744165 h 6133889"/>
                <a:gd name="connsiteX19" fmla="*/ 4337315 w 5081480"/>
                <a:gd name="connsiteY19" fmla="*/ 4337315 h 6133889"/>
                <a:gd name="connsiteX20" fmla="*/ 2540740 w 5081480"/>
                <a:gd name="connsiteY20" fmla="*/ 6133889 h 6133889"/>
                <a:gd name="connsiteX21" fmla="*/ 744165 w 5081480"/>
                <a:gd name="connsiteY21" fmla="*/ 4337315 h 6133889"/>
                <a:gd name="connsiteX22" fmla="*/ 744165 w 5081480"/>
                <a:gd name="connsiteY22" fmla="*/ 744165 h 6133889"/>
                <a:gd name="connsiteX23" fmla="*/ 2540741 w 5081480"/>
                <a:gd name="connsiteY23" fmla="*/ 0 h 6133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081480" h="6133889">
                  <a:moveTo>
                    <a:pt x="2540739" y="1728231"/>
                  </a:moveTo>
                  <a:cubicBezTo>
                    <a:pt x="2092003" y="1728231"/>
                    <a:pt x="1728230" y="2092004"/>
                    <a:pt x="1728230" y="2540740"/>
                  </a:cubicBezTo>
                  <a:cubicBezTo>
                    <a:pt x="1728230" y="2989476"/>
                    <a:pt x="2092003" y="3353249"/>
                    <a:pt x="2540739" y="3353249"/>
                  </a:cubicBezTo>
                  <a:cubicBezTo>
                    <a:pt x="2989475" y="3353249"/>
                    <a:pt x="3353248" y="2989476"/>
                    <a:pt x="3353248" y="2540740"/>
                  </a:cubicBezTo>
                  <a:cubicBezTo>
                    <a:pt x="3353248" y="2092004"/>
                    <a:pt x="2989475" y="1728231"/>
                    <a:pt x="2540739" y="1728231"/>
                  </a:cubicBezTo>
                  <a:close/>
                  <a:moveTo>
                    <a:pt x="2540740" y="1407975"/>
                  </a:moveTo>
                  <a:cubicBezTo>
                    <a:pt x="3166349" y="1407975"/>
                    <a:pt x="3673505" y="1915131"/>
                    <a:pt x="3673505" y="2540740"/>
                  </a:cubicBezTo>
                  <a:cubicBezTo>
                    <a:pt x="3673505" y="3166349"/>
                    <a:pt x="3166349" y="3673505"/>
                    <a:pt x="2540740" y="3673505"/>
                  </a:cubicBezTo>
                  <a:cubicBezTo>
                    <a:pt x="1915131" y="3673505"/>
                    <a:pt x="1407975" y="3166349"/>
                    <a:pt x="1407975" y="2540740"/>
                  </a:cubicBezTo>
                  <a:cubicBezTo>
                    <a:pt x="1407975" y="1915131"/>
                    <a:pt x="1915131" y="1407975"/>
                    <a:pt x="2540740" y="1407975"/>
                  </a:cubicBezTo>
                  <a:close/>
                  <a:moveTo>
                    <a:pt x="2540740" y="305592"/>
                  </a:moveTo>
                  <a:cubicBezTo>
                    <a:pt x="1968716" y="305592"/>
                    <a:pt x="1396692" y="523813"/>
                    <a:pt x="960252" y="960252"/>
                  </a:cubicBezTo>
                  <a:cubicBezTo>
                    <a:pt x="87373" y="1833132"/>
                    <a:pt x="87373" y="3248348"/>
                    <a:pt x="960252" y="4121228"/>
                  </a:cubicBezTo>
                  <a:lnTo>
                    <a:pt x="2540740" y="5701715"/>
                  </a:lnTo>
                  <a:lnTo>
                    <a:pt x="4121228" y="4121228"/>
                  </a:lnTo>
                  <a:cubicBezTo>
                    <a:pt x="4994107" y="3248348"/>
                    <a:pt x="4994107" y="1833132"/>
                    <a:pt x="4121228" y="960252"/>
                  </a:cubicBezTo>
                  <a:cubicBezTo>
                    <a:pt x="3684788" y="523813"/>
                    <a:pt x="3112764" y="305592"/>
                    <a:pt x="2540740" y="305592"/>
                  </a:cubicBezTo>
                  <a:close/>
                  <a:moveTo>
                    <a:pt x="2540741" y="0"/>
                  </a:moveTo>
                  <a:cubicBezTo>
                    <a:pt x="3190972" y="0"/>
                    <a:pt x="3841205" y="248054"/>
                    <a:pt x="4337315" y="744165"/>
                  </a:cubicBezTo>
                  <a:cubicBezTo>
                    <a:pt x="5329535" y="1736387"/>
                    <a:pt x="5329535" y="3345095"/>
                    <a:pt x="4337315" y="4337315"/>
                  </a:cubicBezTo>
                  <a:lnTo>
                    <a:pt x="2540740" y="6133889"/>
                  </a:lnTo>
                  <a:lnTo>
                    <a:pt x="744165" y="4337315"/>
                  </a:lnTo>
                  <a:cubicBezTo>
                    <a:pt x="-248055" y="3345094"/>
                    <a:pt x="-248055" y="1736387"/>
                    <a:pt x="744165" y="744165"/>
                  </a:cubicBezTo>
                  <a:cubicBezTo>
                    <a:pt x="1240276" y="248055"/>
                    <a:pt x="1890508" y="0"/>
                    <a:pt x="25407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45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xfrm>
            <a:off x="2158881" y="3161234"/>
            <a:ext cx="2519362" cy="535531"/>
          </a:xfrm>
        </p:spPr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使用技巧</a:t>
            </a:r>
          </a:p>
        </p:txBody>
      </p:sp>
    </p:spTree>
    <p:extLst>
      <p:ext uri="{BB962C8B-B14F-4D97-AF65-F5344CB8AC3E}">
        <p14:creationId xmlns:p14="http://schemas.microsoft.com/office/powerpoint/2010/main" val="34059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5525" y="51558"/>
            <a:ext cx="1620957" cy="523220"/>
          </a:xfrm>
        </p:spPr>
        <p:txBody>
          <a:bodyPr/>
          <a:lstStyle/>
          <a:p>
            <a:r>
              <a:rPr lang="zh-CN" altLang="en-US" dirty="0"/>
              <a:t>使用技巧</a:t>
            </a:r>
          </a:p>
        </p:txBody>
      </p:sp>
      <p:sp>
        <p:nvSpPr>
          <p:cNvPr id="3" name="矩形 2"/>
          <p:cNvSpPr/>
          <p:nvPr/>
        </p:nvSpPr>
        <p:spPr>
          <a:xfrm>
            <a:off x="1166582" y="1435384"/>
            <a:ext cx="3482749" cy="420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一般来说，把所有需求整合到一起再提问的效果会好于一条一条补充需求；但是有的时候整合到一起去提问大模型会选择性忽略掉一些需求，这个时候需要我们再补充被它忽略掉的需求。</a:t>
            </a:r>
            <a:r>
              <a:rPr lang="en-US" altLang="zh-CN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学会追问</a:t>
            </a:r>
            <a:r>
              <a:rPr lang="en-US" altLang="zh-CN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FC71B7-9D1E-6349-F339-10A460530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899" y="904733"/>
            <a:ext cx="4733176" cy="31199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3F3374-646A-4FDB-212C-C42AF0760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628" y="4113445"/>
            <a:ext cx="4353718" cy="198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9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5525" y="51558"/>
            <a:ext cx="1620957" cy="523220"/>
          </a:xfrm>
        </p:spPr>
        <p:txBody>
          <a:bodyPr/>
          <a:lstStyle/>
          <a:p>
            <a:r>
              <a:rPr lang="zh-CN" altLang="en-US" dirty="0"/>
              <a:t>使用技巧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E805B91-2A48-AD24-76F6-26B96B94921A}"/>
              </a:ext>
            </a:extLst>
          </p:cNvPr>
          <p:cNvGrpSpPr/>
          <p:nvPr/>
        </p:nvGrpSpPr>
        <p:grpSpPr>
          <a:xfrm>
            <a:off x="601250" y="2071954"/>
            <a:ext cx="5276850" cy="3200400"/>
            <a:chOff x="6231699" y="1810011"/>
            <a:chExt cx="5276850" cy="3200400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2FFDED40-4302-7B27-9248-CB9730FE5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1699" y="1810011"/>
              <a:ext cx="2743200" cy="336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>
              <a:extLst>
                <a:ext uri="{FF2B5EF4-FFF2-40B4-BE49-F238E27FC236}">
                  <a16:creationId xmlns:a16="http://schemas.microsoft.com/office/drawing/2014/main" id="{724148E0-721A-97EE-8647-55DDB328D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1699" y="2146561"/>
              <a:ext cx="37846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D19AB117-E346-EF68-4E55-FD2AD742A8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1699" y="2464061"/>
              <a:ext cx="146685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67E9FA5D-827C-B489-88C6-DC49E89B46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4"/>
            <a:stretch>
              <a:fillRect/>
            </a:stretch>
          </p:blipFill>
          <p:spPr bwMode="auto">
            <a:xfrm>
              <a:off x="6231699" y="2781561"/>
              <a:ext cx="52070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58581BF-ED62-0FF3-30E4-EB330534C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1699" y="3467361"/>
              <a:ext cx="4813300" cy="323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82BCA5F5-6C07-FE6C-CB6E-C9A2B02452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1699" y="3791211"/>
              <a:ext cx="5276850" cy="44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40EA8ED-CAE7-B60E-77CC-9EFC5425E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1699" y="4235711"/>
              <a:ext cx="3035300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图片 1">
              <a:extLst>
                <a:ext uri="{FF2B5EF4-FFF2-40B4-BE49-F238E27FC236}">
                  <a16:creationId xmlns:a16="http://schemas.microsoft.com/office/drawing/2014/main" id="{433E91CC-9F94-53AB-5C11-681A2D7C5D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1699" y="4616711"/>
              <a:ext cx="5276850" cy="39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10">
            <a:extLst>
              <a:ext uri="{FF2B5EF4-FFF2-40B4-BE49-F238E27FC236}">
                <a16:creationId xmlns:a16="http://schemas.microsoft.com/office/drawing/2014/main" id="{714CB38C-8601-55C9-9F4D-A54557AF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699" y="21465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3813237A-E7AF-C3EB-E450-098F405DB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699" y="24640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A9D4388F-236E-B7EE-7A48-49DEE35E3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699" y="27815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144DB9F8-1134-9E40-92C1-9C33AABFD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699" y="34673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9FDE6602-E5F7-27BB-37B8-2191165B9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699" y="379121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138990DD-287B-3315-204E-5D1963AD4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699" y="423571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36999B39-1A27-E1CC-06CB-E710B74A2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699" y="461671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6286A04F-150D-A878-6D13-3E618416A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699" y="501041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4C6A6BB-BB24-5835-5EC2-3BC16306E8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6216" y="738588"/>
            <a:ext cx="4383405" cy="27416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EFD68A-9100-013D-6537-10C30DB3E71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67032" y="3554535"/>
            <a:ext cx="4161771" cy="281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1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5525" y="51558"/>
            <a:ext cx="1620957" cy="523220"/>
          </a:xfrm>
        </p:spPr>
        <p:txBody>
          <a:bodyPr/>
          <a:lstStyle/>
          <a:p>
            <a:r>
              <a:rPr lang="zh-CN" altLang="en-US" dirty="0"/>
              <a:t>使用技巧</a:t>
            </a:r>
          </a:p>
        </p:txBody>
      </p:sp>
      <p:sp>
        <p:nvSpPr>
          <p:cNvPr id="3" name="矩形 2"/>
          <p:cNvSpPr/>
          <p:nvPr/>
        </p:nvSpPr>
        <p:spPr>
          <a:xfrm>
            <a:off x="625788" y="748146"/>
            <a:ext cx="11079785" cy="82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给出自己定义好的数据结构以及自定义的函数的参数及返回值</a:t>
            </a:r>
            <a:r>
              <a:rPr lang="en-US" altLang="zh-CN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测试数据的数据量或者数据类型，这有助于大模型给出更准确的代码</a:t>
            </a:r>
            <a:r>
              <a:rPr lang="en-US" altLang="zh-CN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清晰、准确、详尽地描述编程需求</a:t>
            </a:r>
            <a:r>
              <a:rPr lang="en-US" altLang="zh-CN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C90B098-DAAF-3038-ACFA-31DC7CEF9D35}"/>
              </a:ext>
            </a:extLst>
          </p:cNvPr>
          <p:cNvGrpSpPr/>
          <p:nvPr/>
        </p:nvGrpSpPr>
        <p:grpSpPr>
          <a:xfrm>
            <a:off x="1108554" y="1721619"/>
            <a:ext cx="4176971" cy="4928442"/>
            <a:chOff x="3164484" y="925091"/>
            <a:chExt cx="5274310" cy="579098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C6F5158-77C3-5E38-0B11-552A57E3E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4484" y="925091"/>
              <a:ext cx="5274310" cy="282829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64C34DC-7227-A9DE-1319-9F23FC8E2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4484" y="3799522"/>
              <a:ext cx="5274310" cy="2916555"/>
            </a:xfrm>
            <a:prstGeom prst="rect">
              <a:avLst/>
            </a:prstGeom>
          </p:spPr>
        </p:pic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F9225264-1623-7B10-F0C6-23B4A239C2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3" b="29715"/>
          <a:stretch/>
        </p:blipFill>
        <p:spPr bwMode="auto">
          <a:xfrm>
            <a:off x="6165680" y="1721618"/>
            <a:ext cx="4098716" cy="49284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4016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5525" y="51558"/>
            <a:ext cx="1620957" cy="523220"/>
          </a:xfrm>
        </p:spPr>
        <p:txBody>
          <a:bodyPr/>
          <a:lstStyle/>
          <a:p>
            <a:r>
              <a:rPr lang="zh-CN" altLang="en-US" dirty="0"/>
              <a:t>使用技巧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76CD24-F634-3498-0B18-71BE1803810F}"/>
              </a:ext>
            </a:extLst>
          </p:cNvPr>
          <p:cNvSpPr/>
          <p:nvPr/>
        </p:nvSpPr>
        <p:spPr>
          <a:xfrm>
            <a:off x="1129173" y="2328422"/>
            <a:ext cx="9933653" cy="2358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大模型通常无法完成繁琐复杂的工作，而更能胜任一些过往多次出现的、不需要创造性的简单工作。若代码</a:t>
            </a:r>
            <a:r>
              <a:rPr lang="en-US" altLang="zh-CN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业务逻辑较为复杂，可以让大模型生成</a:t>
            </a:r>
            <a:r>
              <a:rPr lang="en-US" altLang="zh-CN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自己写伪代码框架，将问题拆解成各个模块和函数，定义好相应的函数参数和返回值，再分别按照单个函数来询问大模型，这样可以提高大模型给出的代码的准确度。 </a:t>
            </a:r>
            <a:r>
              <a:rPr lang="en-US" altLang="zh-CN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问题拆解</a:t>
            </a:r>
            <a:r>
              <a:rPr lang="en-US" altLang="zh-CN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075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5525" y="51558"/>
            <a:ext cx="1620957" cy="523220"/>
          </a:xfrm>
        </p:spPr>
        <p:txBody>
          <a:bodyPr/>
          <a:lstStyle/>
          <a:p>
            <a:r>
              <a:rPr lang="zh-CN" altLang="en-US" dirty="0"/>
              <a:t>使用技巧</a:t>
            </a:r>
          </a:p>
        </p:txBody>
      </p:sp>
      <p:pic>
        <p:nvPicPr>
          <p:cNvPr id="3" name="图片 2" descr="联想截图_20240410115742">
            <a:extLst>
              <a:ext uri="{FF2B5EF4-FFF2-40B4-BE49-F238E27FC236}">
                <a16:creationId xmlns:a16="http://schemas.microsoft.com/office/drawing/2014/main" id="{7EF9FE6A-13B3-75AE-73D6-BAB83F08B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31" y="1659496"/>
            <a:ext cx="4108538" cy="3870127"/>
          </a:xfrm>
          <a:prstGeom prst="rect">
            <a:avLst/>
          </a:prstGeom>
        </p:spPr>
      </p:pic>
      <p:pic>
        <p:nvPicPr>
          <p:cNvPr id="4" name="图片 3" descr="联想截图_20240410115810">
            <a:extLst>
              <a:ext uri="{FF2B5EF4-FFF2-40B4-BE49-F238E27FC236}">
                <a16:creationId xmlns:a16="http://schemas.microsoft.com/office/drawing/2014/main" id="{F552A1D9-D6CD-1505-9631-209CA0A2A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029" y="1754059"/>
            <a:ext cx="4058432" cy="3104804"/>
          </a:xfrm>
          <a:prstGeom prst="rect">
            <a:avLst/>
          </a:prstGeom>
        </p:spPr>
      </p:pic>
      <p:pic>
        <p:nvPicPr>
          <p:cNvPr id="5" name="图片 4" descr="联想截图_20240410115820">
            <a:extLst>
              <a:ext uri="{FF2B5EF4-FFF2-40B4-BE49-F238E27FC236}">
                <a16:creationId xmlns:a16="http://schemas.microsoft.com/office/drawing/2014/main" id="{266CF3EC-358F-0C45-F223-31BE3D2AF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 flipV="1">
            <a:off x="6354029" y="4858863"/>
            <a:ext cx="4101285" cy="72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6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49902-C4D5-F599-530F-9614BD2F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5523" y="51558"/>
            <a:ext cx="1620957" cy="523220"/>
          </a:xfrm>
        </p:spPr>
        <p:txBody>
          <a:bodyPr/>
          <a:lstStyle/>
          <a:p>
            <a:r>
              <a:rPr lang="zh-CN" altLang="en-US" dirty="0"/>
              <a:t>使用技巧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5DC25C-B813-0A28-A510-4925174F1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269" y="632397"/>
            <a:ext cx="4001462" cy="5825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5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random/>
      </p:transition>
    </mc:Choice>
    <mc:Fallback xmlns:p15="http://schemas.microsoft.com/office/powerpoint/2012/main" xmlns="">
      <p:transition spd="slow" advClick="0" advTm="200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2.0"/>
  <p:tag name="AS_VERSION" val="16.9.0.0"/>
  <p:tag name="ISPRING_PLAYERS_CUSTOMIZATION" val="UEsDBBQAAgAIAGhjzk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BoY85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GhjzkiQtduluAIAAFMKAAAhAAAAdW5pdmVyc2FsL2ZsYXNoX3NraW5fc2V0dGluZ3MueG1slVZtb9owEP6+X4HYd9K90kkpEqVMqtSt1Vr1u5MciYVjR7ZDx7+fz7EbGwhknCrhu+fxne+NpmpL+eLDZJLmggn5DFpTXirUeN2EFjfTrNVa8FkuuAauZ1zImrDp4uNP+0kTi7zEEjuQYzkbkkPvZm4/YyjOx7c5yhAhF3VD+P5BlGKWkXxbStHy4mJo1b4BySjfGuTVj/lqPeiAUaXvNdRRTOtrlHGURoJSgCF9X6NcZDGSAfOeruxnJKd3df71B7QdVVRb2vITyhCtISXESb5eogzjubk9rsoc5TxBw19toF8+owxCGdmDjC+/+4oyyBBN2/xPjzRSlJjQmHO+iO8cJkhhxg+jukK5SMAHoaOLVXDpsW+9C0Duazj3KY6rFOwJ83qwELDoGYOFli2kiT91NlWJt8dWm/mAxYYwZQChqgc9maCfSKv8NbGux/2BN8qLAOQUPeJVsLaGVRdvAIz1PX61urWrIozvXRcEKGHnlEGEvbJH/jZpPUIGyh75zGgBj5ztj+CHlo7jS3xLXDHPZ99YgRNz9PnyJ29FTw84uCpw7RQeU4sCFgrDeaE1YNXSxOq6kJKjmFJOdrQkmgr+C3HZ3j5GpcmBwXXa6b5KNdUMTrWbjdEs6bBe9hx3o7PG7dj9KPSP684TbXb4zZRoTfKqNj9KajpxPDMkJjHT5DQDt6SBg7znGxFwrO8hUk3kFuSLEGysGy40qLHXi260huBpEuQgTU5nOXWXnEo/b+sM5NpUjYLyWY6VHbCiZcXMn36l8AbFAWPA2lF1Ze7jhL73ZaBwTQBE5pXv2u7QWeqWacpgB372A4V98tDbUmW6dKjhlvoBNjpsOacZ1ZNuVfS9Eq+QQH8C/2rCii4+sIxoe00yZV8WTb5fwn0s0Vr22wybL1xk9ux6KbrY2I8zaJT4z+Q/UEsDBBQAAgAIAGhjzkgqlg9n/gIAAJcLAAAmAAAAdW5pdmVyc2FsL2h0bWxfcHVibGlzaGluZ19zZXR0aW5ncy54bWzNlm9PGjEYwN/zKZouvpRT56YjdxgjGIlOiLBNX5lyLVxjr721PfB8tU+zD7ZPsqdXQIiOnUaWhRDo0z6/51/7tOHRfSrQhGnDlYzwbn0HIyZjRbkcR/jL4HT7ECNjiaREKMkiLBVGR81amOVDwU3SZ9bCUoMAI00jsxFOrM0aQTCdTuvcZNrNKpFb4Jt6rNIg08wwaZkOMkEK+LFFxgyeESoA4JsqOVNr1moIhZ70WdFcMMQpeC65C4qIM5sKHPhVQxLfjbXKJT1RQmmkx8MIvzs8dp/5Gk9q8ZRJlxLTBKET2wahlDsniOjzB4YSxscJeHuwj9GUU5tEeG/fUWB18JRSsn3kxFFOFKRA2hk+ZZZQYokfenuW3VszF3gRLSRJeTyAGeTCj3BrcHt202tfXXQuz28H3e7FoNPzTpQ6wSonDFYNheCQynXMFnZCYi2JE/AbdEZEGBYGy6L5spGSK865MRoqAakvtTAagaeiiPCx5kRgxC0RPF7MWqLHzJ5yATE43d36SFr8CPTxxgnRhi0bms8Yl8W4+U3lgqJC5UjwO4asQhBRnsK/hKHldKORVmkpFcRYZASnDE04mzJ6VGZpBvyToRswkeagCZsvE8x6C99z/oCGbKQ0cBmZwFYFOTeeX38ROCPGPELJ3Met/kWn1b7tXLba11suQEInRMYvhEMJWZrZjfBJgaSycz1IR0xyw8qiUE7LuSqx1V9fBsPTXPgyv3UxltAbLMlmrLykMH/1oLLZhEzKg+gOV4mGI8ihJJ4JEzEcdy5zVhUYE4mUFAUiMTQq4471hKvcgMQfYI82r/fQ6yMuy9EYbg6wqCnTlZA7u3vv9z98PDj81KgHv3783F6rNGvhPUGcOd/DT9Y28UUjf9oNw8D1zufbsNX5v+rCvav21yqZumxfDyoVqd2vhOtWWdU9r7Lqyl8bvaUro5IL0GbG/thAoxE85ZbRt9w0ryj8+vvXb4s3KvwGo1i7ff/fIPxo8dxaeV+FwbMPwBrIVx/TzdpvUEsDBBQAAgAIAGhjzkihT/+0mQEAAB0GAAAfAAAAdW5pdmVyc2FsL2h0bWxfc2tpbl9zZXR0aW5ncy5qc42Uy27CMBBF93xF5G4rRJ/Q7lChUiUWlcqu6sIJQ4hwbMt2UlLEvzdjXrHjlHo28c3JHc9Enm0vqhdJSPQcbe2z3b+7e6sBakYVcO3qrEPPUSeaZQuYZzmwjAPxkPL46UnenYmQMeHWNK4+0FY3/IjAN0vKdBOXAQsV0HRAKwPad0DbhBL/OJUdqtpX1GhzXBgjeD8R3AA3fS5UTi1Drl7tahbowaIEdQFd0gQc06FdXeTZ8WGI0eQSkUvKq5lIRT+myTpVouCLrvyrSoKqf/h6Dwyehi9Tx45l2rwZyP3E0xFGNykVaA2HvI9TjCDMaAys4Tuw6w/UMW4X5NFlpjNzpMc3GE1a0hRaXRqNMVyM116tbg4x2pyBjdkTd7cYDsFoBaplNbnHcEAhC/mPHyiVSLEjLbTd8xPKBF1kPD2kHmAEOTws2nZ171yoPf6EOFdIeFdoFbp9edfk8MHQvTfBq6u9vLOQHQuJPJBDBDTZNYOsoXMY488R3H9GhBpDk1Vej4d6NNZtoGoNai4Eq0//demcfq7e7hdQSwMEFAACAAgAWmfO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WmfOSFHldcZvAAAAdgAAABwAAAB1bml2ZXJzYWwvbG9jYWxfc2V0dGluZ3MueG1sDcyxDoJADIDhnadouoO6OXAwmLipg/AADVfIJb3WcI2Rt/e2f/jy9+MvC3x5L8k04KU7I7AuFpNuAefp3l4RipNGElMOqIYwDk0vtpC82b3CAh+hg/eJcw3nJ+Uqb6bO6vBSOaCFR32uiSOehuYP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FpnzkjJGH6LcgEAAPsCAAApAAAAdW5pdmVyc2FsL3NraW5fY3VzdG9taXphdGlvbl9zZXR0aW5ncy54bWyNUttqGzEQfc9XiPyAJY1uC1uDblsMwSnEEPpUtl61LE20ZaXQEPTx1SYxjhuXVvM0c86cYUanTT/GaB9Snu7Hpz6PU7wJOY/xe1pfINTup7tp/jSHFHJaHSu3YxymX5v4bVpqtZpyH4d+HuyCpjVG3fNDSmrlVM2YYRRJ5qlXyHluK9aAa8BWzFFi29UfEi+6c9iHmM+rtqsT9H3DJqYw500cwuMaTtlvodMNPs79MFZeWgu2RDlMLY4tgRjhkvtCNQAIZLkjDhcpG6kJ8phxDMUoChQQ4Zw0ohBJOdSsa0RVYb4RiEnGqCvU09qNtDaO2iKhIUTXaV41tnSdkRgjQggwV7iAzmBU2VA1NKjlgODAgCjaaKIAdbYzHSveeWE5UtQLjAszBjA+Hve43dtzHav/vc7hnP8QPPsFZ9HFW6sz5mr3D/Ncybtw//OuzwF97VPYDB8u7fV257e7L9fbq8+Xr9589vGBuRi2bv5Xf/8GUEsDBBQAAgAIAFpnzkgM1XO42g4AAKcbAAAXAAAAdW5pdmVyc2FsL3VuaXZlcnNhbC5wbmftV/lXk1e3fqktWhWH1XpFAsShX1uRglEBmYIIFl01QCSVgoRQUSlTkCEJUwItXxVRSEcGEdBoA2FIjJEpgUSqkLYRohKIEAPaFJCMQkxCJnJf8OvqXXet+xdcfnhX3v3kPec8Z+/n7LP3pcjwMIe1TmsBAHA4djT0BACs2gIAb5WusQcR+x/Eu8Afu+wTYYcB+pDzLGi8nRSMCAYAJnmd5ct3QPvd80djsgFgw/2lx46f0XQGACABx0KDUbnxKimi5YOpbfwXxuNGgAR02m3tQ5z/iNLy8QcJpTvlh1GbHhR/QP/pbVjX5s05NyjfXC/dvqMJ8t6O72rqNE9+J/7AD4jKNihsd/c39q71GKqhN9PVftIRIaNFWPNZS7Lpz8ueJxuI+jH5jxFwX+2Li9C3AMDyaM3IuhEH7esQlEUGtX0VDW7ji2aS43AMKo5b2I3eBAAJdfJSVtOCScGQLPHvoNV3oRouyc+Bo9OiAjNnGUXWVP/3wO9q5Zc+k64HgGL0JdA923e6ga+lTeCQnRTw29LSFXAFXAFXwBVwBVwBV8AVcAVcAf8fglVcy7wA7Jru3QgFO4pNm8HXQ6Eo8J/NSDsACP2/Qd+P3ehx3XfyZ3+pOhkBN/4l71sNjZNmCwN9rrHROLMcP6pSqVcDgGIwkYvtwSFFKk/Pnle/xst+je0Y3aYgiIkgFDTdlatpWrBohdE8qypDAim42Sw51cnhBAFAnGI4Iqj3y8mAcFHXbfUpQkNS+8MjEK2aQqJyntmIKpctQrg5rWBVRg6OwzH/mL9onBHmaCtJ2trJVpDPj6keRdpBn+iIgLkHNUGLc2Txw5lc+MLzEqjeKvDkFY70GGdOCAa153T7IQKrtsHWkzLRVShuULD5v+WlJUqyNga+fjRgrrk6qfIjb6WFCD9luwCSkVrmTGYaG2l9sbHoK42htXJ2NPAdHStQ4/PMUFF2OTZtmUtT35iQpGexvo71KZrtkGA503fW/sDusb89NV2bATez4ypkTUQMDGm20Dlq0w73lOdw0n9NVZ7CxkD+3R5PbMOldsMYrlu9Ihl5MnOeNNzg6EtOT4ulq1PRRYGVqYs9E3m++m1DbDV6QwV29T28buDBTTJ83BUTfowwmST1a7xFGpgxfiiaQD6WNl2mcIIuNgd/4aCWpzo8YZ8957VdZV+oG3od8F2LYnzK9NsIqWH1S50H8dtQIs85N/rQqLCZy9jkHMTa/K/E7vyAK/ujvY42CN2e5Qwj0qvXK1x3XcTeVN9fIA1n4Rr4MuMXyLnEay+eTaXdktjdRtfNKSv2NFI5Gha2LioqSKHmQg+jnL8qPH5GvKYpeDZgbxy/pgwaYT1eGcRxKhSLzypHDDL3ww4W/nWu/UxizT7XjV4JmHpcU1GGaYxecMWZXW7iujZKKiGZMAx+osJIt0RKXnYEZvsD3i3CcQL/pyiR1BbTOUSjicu0Juta5GanVT3YidaJd+snd6tFh/A9kKE5XBBn8xaBHR7cYHUV07KXzjpFklwnShM/kA7QBekc4iW1MXe9tAP0Hf9ResFoWzZo2I3SyL9em9cg3XHmBBAqkydGSq2TVU1ryu3ifTI6nEWDKdtjtO/0k1vMY2hh00s6r7RMipPU4xTOIZ0qkBN7NqLIFMWxeLDTV7Vm/8Grfjar72s9NYMaaRhU6fvgoUe+Wv+KnRdCvHVWum/L+7oYvZr12jma+O/kDd1Ggpt8fm5z4z5beH9rJRQKdZMZXOR3MtH3qZO0p68dj3UyFVlif7f6vOmakYtQUpdpQUbe6HqU8M/64T7/CkaCS+dM5Cva9Aez/mBb9ypGfc9qeg3xHCgeJ6Wc9lX5eT6WNog8kMi+2+oI3OghnOUb5W1nZaZze0Pq+UCSt47l+CKyRG/qRr0ufwX5HonhPy+Ib6QnubaKD5Hik3xvN6SDUbpTnh+nzj5Fj0YF6J8mtvBsVo2toMNGyJ/6OXr8bOdsR6BidOycNJ1G4/TkLDF0bwwx9LVKvO89Ydp2SsubJVuXBHOS/PVfnqvLyiIdHg0kpNdNhUVcmGM2/pIu5htpRDTU023XzoEep9/IeTh8QhzcRtGvqWA+s7AgdpFVYjFiFciSUFUV0okU+x4+WyW5szvthFTLFNkp56cEtgIqY4irGUL1LPx5OUkrn0d4Fi4HXCHCyztEokEMIW+ZZkw4pnCuP+Y8TqBuBvmdmJ9JVDh894ufNmBanCoIYFTMRATqRF78zryaGBcDH5eTlKFgp8QT0UMS6vIu0sHpiNc8IZ1MdZiVs/REaVNtIwYtyR3Xi8vrhQ8q3F3ueF74y7An9J3zOSDDK8EFCNx2ZeVuHbMpL98gJUjsCJ2qsSwjTl4cV2KCDWoHeHxx+LKmquXcchr2PrV0nAqya4V/NukShG/HOq1S+NXTa+VPuap8OY4yTU6cn68+OJRDtjPD2VbYkvePa+9x4yenBdNi7hRKq9C1UY1e19+6SWUGeSNq4yMImS810aVrn79kzyT2Ru2nOh0lCNYrqFNfsyT6tHh88vDdOOzi+LKLaMk963w0tfl9AQfcQX2thxJfIwuUT8MQiddPuX04LfgU9ZCvWFucWZn/4BBCq3Mv94mbZgHtWATu2rUq6eedEeekfpIrNPVkVxoadcVYxwyXavIdHJHtVxqZRT4qTogo8abko9o3ZGQHzZGrJxAl03Pqh9Xye7GrJWo0DSthTc2zEMPVk0TVGz1FKMT+n+MwghvQEnmHw95rfExBc7LvdZekjXKzh9sfCgaPhDc6fiW+m5wQMNHbsOr02w/nF7pbsA0P2biOmsbMho2XyvbpZV+QujcKmBSKK0QKHwPvvDBxIJSP8nSXWr5cPBiJqJ34Xr7kgW3eiESSoX14KVcM07Y+Dimh5EjsHdmyAW5KsyzLASso/TY/5Na0sGTC6f2qqX2yfHay61EyCyLrOmgv5fvVStpYCAQOo+gYsbb43Bs90p8Ve6FvDe3q9H4oK/HIkVn97x9STpcsXYotk7ZFQ9LG0hj0SS0bV5yKE/JhOE3Pw5TFhV/aYTjBz6AvsHVfDh+YJmD8lxXNaU6MJOQ1gvJ45OKjB7XBOxNg37trTUpzH76urZ6cJJt3chZOszbt+lSe2nZquIMsxD5R/QiKy9trROVq4Khn2E3VmqQY7u/eRUratFBrj5yDCpLFeZfUizlujvK+/Jk6At2VtPBiREYOIv282jU3AWdWdTZ8sssjgaM2HqROBefUzZ0+EeXDW47O+loqjGd+I56xI725o+seziv72axtYJa9oF2YZKVeFaKufK3da98rc7gFuxfvak4d997rqnkmzjxf+DrZuPUH/eP/MCw3w4buinmpTuZzloJ4xv6i411Uo+HYBWaR0N9NzgQ/Q4T2/8pb1DFGGCRdC+t802q5X0SQ9fXYvva0tmH01lcYqTbTGSWue4J2auxWpP7DcSpL+59T5i379ibV112eai3oLpwF9dSjH09VMROhXulOjzxuUq7IjPOMINW+vfXCXKXJxAx/o2nRATW/kHqDSqSctvRVxOIraFO1R/llZflpOeYz7yGZkUk7SVYFpnPHY9rZ1Do1u9gmrydrMQevYtL8dHGQKEP44PL1M7xNc6s8ud5nMZCLZ6cL2Tg8TMPKz6QVkbe2Yo1YCcD6qKHwTiBJ2UxFrBr3cBsIq0pxWqW6Ks89KW4/MLpHtv4IglM/G98ogS4lpJSrGVqLqf1KmRG+YYtDe1EK5icTd3SbocA4MA4Dtf6edPHpp6jj8qDFZrLX4OPbl09l9OJ0VTzLWd2iWZPdZzEKi+DmaohixI5ewFXeLIBXGl0acV8ihUzYeTqjlrSDIdG3nkqq84skq/BaMTr+DWmvi/0BOAFeYl+N7s6aeo7J8fCqlh7oYoi/i6VWoLVTXkfpAj6Tx8UkxTPsx2TzsOdwVGfQsiNVsWqyyRGFhg/tE1kyoZUpNeMf6azziLuZgTr2QQ+I2ceh9YbrOl31Sz3fm3L6BK8YzQuBrQ6hQdWQjJ5MKhczxLMtmqN5ZqlmPHiPDxe7fXCEPSOAg9mNVvLCsUuM0twTZac5NnzkEhU4yVZsW6bsTStJdWnl5HnhqqqWzxVRxI0Jl2aBOq0cktlaukrZRDCZ+uKW71BPfKaU8mf+S7VQWeGvPlhAyNpwofnB1Pa7HrVVtOFQ3kK/Jz2m4vINSGh2u9p4hwyeDJE/QqZtV1DXkjPHc39cXiLx5fKxGNn3YED0iSQdcl375DPPdv73UaOqi6AUdxfox5Ik1tt7kLBuVYeEXvbtE4fDgqzuBptlRpX1bIEdfCBaUe9pfllPZvntimTCi5ybqSZC3ROp7n3Csphhy/pWnkZHikSfTKZDEurCoMS7gZXXmrFQMPuFf25tbwwJ0h8oLbvUtJAst38c1/Ymyq4h/2M8WFOkF+PgNov2pWGPx9U3Q0caG0jj6hJiadkxw1yjSTmftSm2alCwsDDcP+pA6Y41FI7xyXM7P/+nZBP9U7LtBsuSznEzzxMJowU5SKwUfQuDa7oP3AWDx8CI6EGf+G9EdR/8e4NNwmS88HftXUFSsHRDsYp0JVFUfv1NoZldz9hSENZPntsggSnn6VJJBo/oXRz76X1vnmXKM1oYaIjzT5ga0A/5a+L2F0+nECaJBDNIjRlBE+PE3mDon20olt6yFfWXY6tsMFPAIn8OMnbDBu33A6c90iZGf6acKNBITbxkYcpYbCPH47lNrr3Kz/2+WfFshnV9qQjnk7SyfMnZuNw/ktIq5qaHJ5CZm6FnzMousE1RKgl71BwN13vnBdBhprQasAeapa8DnlOafT4Oh7njXbbWp3wxQvQbqI0oCDviO+qfxj//Gwe/5V2deYuOSTax15eFueb9pUzc4RURCQCN8p3lRjxT0/WqkWQzZEaiLKilBJVUBOUtipStHi15Uj8AeBW16391f3EmeQtjfBtoS1ARcSawGxmv+dsAT7rkbyPWmpTVAQ54Go0LRSQhkcOdkySJxxoAuI2y7qVCKRSqhmvG6nRiTOcesCNEeaJ8LEWxbYsOZ9YgbKyad7DgPMCxI+Gh9MMJ3/w3UEsDBBQAAgAIAFpnzkhwa966SwAAAGoAAAAbAAAAdW5pdmVyc2FsL3VuaXZlcnNhbC5wbmcueG1ss7GvyM1RKEstKs7Mz7NVMtQzULK34+WyKShKLctMLVeoAIoBBSFASaESyDVCcMszU0oybJXMzUwRYhmpmekZJbZKpuYmcEF9oJEAUEsBAgAAFAACAAgAaGPOSBUOrShkBAAABxEAAB0AAAAAAAAAAQAAAAAAAAAAAHVuaXZlcnNhbC9jb21tb25fbWVzc2FnZXMubG5nUEsBAgAAFAACAAgAaGPOSAh+CyMpAwAAhgwAACcAAAAAAAAAAQAAAAAAnwQAAHVuaXZlcnNhbC9mbGFzaF9wdWJsaXNoaW5nX3NldHRpbmdzLnhtbFBLAQIAABQAAgAIAGhjzkiQtduluAIAAFMKAAAhAAAAAAAAAAEAAAAAAA0IAAB1bml2ZXJzYWwvZmxhc2hfc2tpbl9zZXR0aW5ncy54bWxQSwECAAAUAAIACABoY85IKpYPZ/4CAACXCwAAJgAAAAAAAAABAAAAAAAECwAAdW5pdmVyc2FsL2h0bWxfcHVibGlzaGluZ19zZXR0aW5ncy54bWxQSwECAAAUAAIACABoY85IoU//tJkBAAAdBgAAHwAAAAAAAAABAAAAAABGDgAAdW5pdmVyc2FsL2h0bWxfc2tpbl9zZXR0aW5ncy5qc1BLAQIAABQAAgAIAFpnzkg9PC/RwQAAAOUBAAAaAAAAAAAAAAEAAAAAABwQAAB1bml2ZXJzYWwvaTE4bl9wcmVzZXRzLnhtbFBLAQIAABQAAgAIAFpnzkhR5XXGbwAAAHYAAAAcAAAAAAAAAAEAAAAAABURAAB1bml2ZXJzYWwvbG9jYWxfc2V0dGluZ3MueG1sUEsBAgAAFAACAAgARJRXRyO0Tvv7AgAAsAgAABQAAAAAAAAAAQAAAAAAvhEAAHVuaXZlcnNhbC9wbGF5ZXIueG1sUEsBAgAAFAACAAgAWmfOSMkYfotyAQAA+wIAACkAAAAAAAAAAQAAAAAA6xQAAHVuaXZlcnNhbC9za2luX2N1c3RvbWl6YXRpb25fc2V0dGluZ3MueG1sUEsBAgAAFAACAAgAWmfOSAzVc7jaDgAApxsAABcAAAAAAAAAAAAAAAAApBYAAHVuaXZlcnNhbC91bml2ZXJzYWwucG5nUEsBAgAAFAACAAgAWmfOSHBr3rpLAAAAagAAABsAAAAAAAAAAQAAAAAAsyUAAHVuaXZlcnNhbC91bml2ZXJzYWwucG5nLnhtbFBLBQYAAAAACwALAEkDAAA3JgAAAAA="/>
  <p:tag name="ISPRING_PRESENTATION_TITLE" val="www.33ppt.com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_ULTRA_SCORM_COURSE_ID" val="6EDA41B8-4DD8-484E-A498-8AAF89A1BDA7"/>
  <p:tag name="ISPRINGCLOUDFOLDERID" val="0"/>
  <p:tag name="ISPRINGCLOUDFOLDERPATH" val="Repository"/>
  <p:tag name="ISPRINGONLINEFOLDERID" val="0"/>
  <p:tag name="ISPRINGONLINEFOLDERPATH" val="Content Lis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www.515ppt.com">
  <a:themeElements>
    <a:clrScheme name="DP0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48280"/>
      </a:accent1>
      <a:accent2>
        <a:srgbClr val="3F3F3F"/>
      </a:accent2>
      <a:accent3>
        <a:srgbClr val="7F7F7F"/>
      </a:accent3>
      <a:accent4>
        <a:srgbClr val="A5A5A5"/>
      </a:accent4>
      <a:accent5>
        <a:srgbClr val="D8D8D8"/>
      </a:accent5>
      <a:accent6>
        <a:srgbClr val="F2F2F2"/>
      </a:accent6>
      <a:hlink>
        <a:srgbClr val="FF0000"/>
      </a:hlink>
      <a:folHlink>
        <a:srgbClr val="954F72"/>
      </a:folHlink>
    </a:clrScheme>
    <a:fontScheme name="Temp">
      <a:majorFont>
        <a:latin typeface="微软雅黑" panose="020F0302020204030204"/>
        <a:ea typeface="微软雅黑"/>
        <a:cs typeface="Arial"/>
      </a:majorFont>
      <a:minorFont>
        <a:latin typeface="微软雅黑" panose="020F0302020204030204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707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Microsoft Office PowerPoint</Application>
  <PresentationFormat>宽屏</PresentationFormat>
  <Paragraphs>87</Paragraphs>
  <Slides>19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微软雅黑</vt:lpstr>
      <vt:lpstr>Arial</vt:lpstr>
      <vt:lpstr>Calibri</vt:lpstr>
      <vt:lpstr>Source Sans Pro Light</vt:lpstr>
      <vt:lpstr>www.515ppt.com</vt:lpstr>
      <vt:lpstr>PowerPoint 演示文稿</vt:lpstr>
      <vt:lpstr>PowerPoint 演示文稿</vt:lpstr>
      <vt:lpstr>PowerPoint 演示文稿</vt:lpstr>
      <vt:lpstr>使用技巧</vt:lpstr>
      <vt:lpstr>使用技巧</vt:lpstr>
      <vt:lpstr>使用技巧</vt:lpstr>
      <vt:lpstr>使用技巧</vt:lpstr>
      <vt:lpstr>使用技巧</vt:lpstr>
      <vt:lpstr>使用技巧</vt:lpstr>
      <vt:lpstr>PowerPoint 演示文稿</vt:lpstr>
      <vt:lpstr>应用范围</vt:lpstr>
      <vt:lpstr>应用范围</vt:lpstr>
      <vt:lpstr>PowerPoint 演示文稿</vt:lpstr>
      <vt:lpstr>不足之处</vt:lpstr>
      <vt:lpstr>不足之处</vt:lpstr>
      <vt:lpstr>PowerPoint 演示文稿</vt:lpstr>
      <vt:lpstr>比较</vt:lpstr>
      <vt:lpstr>总结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http://www.ypppt.com/</dc:description>
  <cp:lastModifiedBy/>
  <cp:revision>1</cp:revision>
  <dcterms:created xsi:type="dcterms:W3CDTF">2017-02-23T02:39:51Z</dcterms:created>
  <dcterms:modified xsi:type="dcterms:W3CDTF">2024-04-10T10:17:01Z</dcterms:modified>
  <cp:category/>
</cp:coreProperties>
</file>