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01EC-10D6-B723-2F7B-F081A2093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5890-899D-7846-5BCE-2DF065998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FD47-58F9-EF8E-D370-17E16015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623C-2E73-45E3-AC38-04BE2203B67D}" type="datetimeFigureOut">
              <a:rPr lang="en-AU" smtClean="0"/>
              <a:t>17/09/2025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3E37-01D6-A167-88AC-8D23873F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D7B9-8583-349B-E460-E4EC2B9C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416C-8807-4A13-A6CA-C7336229F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25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2826-B749-9363-D684-5A7BCD8B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F30F0-20AB-AB37-4B84-4EF964746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76A51-0E5A-6EAC-2AD3-C387B187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623C-2E73-45E3-AC38-04BE2203B67D}" type="datetimeFigureOut">
              <a:rPr lang="en-AU" smtClean="0"/>
              <a:t>17/09/2025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1651-F76A-5C3D-EDB1-FDF6BBBE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F890-34C1-F20F-92E7-CC6EB0BE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416C-8807-4A13-A6CA-C7336229F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22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389F5-BE5B-5F9A-4B3E-DE1BFB73E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DE460-10C4-D4E3-E05B-8765C3B8A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633C3-16C3-94AE-CA29-07B86D51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623C-2E73-45E3-AC38-04BE2203B67D}" type="datetimeFigureOut">
              <a:rPr lang="en-AU" smtClean="0"/>
              <a:t>17/09/2025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B704F-6DE3-467C-091A-66F2B244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4136-AC2F-1AD8-31F1-1051813A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416C-8807-4A13-A6CA-C7336229F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90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501D-4DEE-E59B-257B-66CA0532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61D43-47DE-E826-AA51-59C780BAF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045D0-6C40-7683-8517-17B24A2B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623C-2E73-45E3-AC38-04BE2203B67D}" type="datetimeFigureOut">
              <a:rPr lang="en-AU" smtClean="0"/>
              <a:t>17/09/2025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ED59E-F66B-7927-FC35-A61E9793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2E584-A691-D8DE-DBD7-6275CE33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416C-8807-4A13-A6CA-C7336229F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67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5528-0E99-18DD-F3EB-C96845E9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2A05A-5913-6054-8F5B-8FE1A2BD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3375-FFC2-D39D-7E1D-DBCCAC12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623C-2E73-45E3-AC38-04BE2203B67D}" type="datetimeFigureOut">
              <a:rPr lang="en-AU" smtClean="0"/>
              <a:t>17/09/2025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C6442-31DF-6074-3677-F7AE7728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1A112-EEC3-58B1-DC79-B473FBE0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416C-8807-4A13-A6CA-C7336229F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83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5EDB-ADC0-5A81-BDBF-903512A9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80B0-34D9-8761-9984-553ABBE62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13AF-82BE-BBBC-E128-A0272564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33B75-1670-2719-8C77-1E4B57F7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623C-2E73-45E3-AC38-04BE2203B67D}" type="datetimeFigureOut">
              <a:rPr lang="en-AU" smtClean="0"/>
              <a:t>17/09/2025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C6215-65BE-23F8-EB12-B8DB0904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D5E64-2C90-6713-D5DE-95C10C5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416C-8807-4A13-A6CA-C7336229F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5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0C1E-DE92-8416-315E-08C48F8A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A8CCD-2D24-759A-A763-8AAA6033F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AE724-EE50-AAC8-6963-347E1A838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819F6-0DC4-2269-625C-687A29B62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67E7C-ABF2-1E22-4087-E5FA1D8BD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8F225-4767-F023-8F31-D5858745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623C-2E73-45E3-AC38-04BE2203B67D}" type="datetimeFigureOut">
              <a:rPr lang="en-AU" smtClean="0"/>
              <a:t>17/09/2025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E3D99-5A41-2902-AE29-DB1CBBD4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D88E6-F2F0-83A7-0639-35297FD5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416C-8807-4A13-A6CA-C7336229F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75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C6F7-831B-66B6-5A46-7EDAC904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2E736-E1CC-75DD-BD84-D5CCC5A9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623C-2E73-45E3-AC38-04BE2203B67D}" type="datetimeFigureOut">
              <a:rPr lang="en-AU" smtClean="0"/>
              <a:t>17/09/2025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EE4B9-4FCF-E28B-B021-478B7C80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FC017-4A0E-6462-F50A-B1785F21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416C-8807-4A13-A6CA-C7336229F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92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544AB-DB00-5025-9BD6-89004731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623C-2E73-45E3-AC38-04BE2203B67D}" type="datetimeFigureOut">
              <a:rPr lang="en-AU" smtClean="0"/>
              <a:t>17/09/2025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D3080-CDCD-763C-5D03-6BC7FF09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0974-87BC-A682-D0BD-5FEC03BE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416C-8807-4A13-A6CA-C7336229F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28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7241-50B3-5B0C-B82F-7ABC9A34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6E3A8-D22B-6C9D-05B8-C2F37AEE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9AF1F-194D-A592-3179-A8D5854CD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CF85D-276A-C1A4-521E-05B37EB3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623C-2E73-45E3-AC38-04BE2203B67D}" type="datetimeFigureOut">
              <a:rPr lang="en-AU" smtClean="0"/>
              <a:t>17/09/2025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FB8DA-F740-F2F2-D16B-1FA3BEF1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94F92-ED5D-9635-DD0A-8856E0D7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416C-8807-4A13-A6CA-C7336229F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79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001C-A833-1548-E7DE-E0C4FDF2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A53B1-C79A-C49D-31CA-1911341BE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38484-29A3-4146-C733-70790EDF9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484C4-6209-2570-99BF-A26E8E0C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623C-2E73-45E3-AC38-04BE2203B67D}" type="datetimeFigureOut">
              <a:rPr lang="en-AU" smtClean="0"/>
              <a:t>17/09/2025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53330-5FAF-4EA2-B78D-CBB133EF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5938E-78C3-18A2-EBAA-E1945528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416C-8807-4A13-A6CA-C7336229F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91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1F7C2-3D67-64EB-0925-917DFBF0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F21EB-C7A4-0B03-626B-8C6930DC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0FDC0-4089-C6DE-02DA-63606AB14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91623C-2E73-45E3-AC38-04BE2203B67D}" type="datetimeFigureOut">
              <a:rPr lang="en-AU" smtClean="0"/>
              <a:t>17/09/2025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ACE9A-3A09-DFD0-7924-347F4EA4D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92FF-1775-8302-C0CA-045BA34B2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FA416C-8807-4A13-A6CA-C7336229F8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3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A68072A3-3A35-C8CB-0006-F4420DD4DB44}"/>
              </a:ext>
            </a:extLst>
          </p:cNvPr>
          <p:cNvGrpSpPr/>
          <p:nvPr/>
        </p:nvGrpSpPr>
        <p:grpSpPr>
          <a:xfrm>
            <a:off x="822685" y="2841296"/>
            <a:ext cx="1614453" cy="3264862"/>
            <a:chOff x="2689585" y="722938"/>
            <a:chExt cx="1614453" cy="32648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795B99-E7EF-B093-4E7E-49B7FB876F68}"/>
                </a:ext>
              </a:extLst>
            </p:cNvPr>
            <p:cNvGrpSpPr/>
            <p:nvPr/>
          </p:nvGrpSpPr>
          <p:grpSpPr>
            <a:xfrm>
              <a:off x="2841229" y="1274762"/>
              <a:ext cx="1462809" cy="2559844"/>
              <a:chOff x="2958069" y="461962"/>
              <a:chExt cx="1462809" cy="255984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3298707-AEE9-DBE6-F211-C5D7B9ED10DC}"/>
                  </a:ext>
                </a:extLst>
              </p:cNvPr>
              <p:cNvSpPr/>
              <p:nvPr/>
            </p:nvSpPr>
            <p:spPr>
              <a:xfrm rot="1907555">
                <a:off x="4175325" y="812056"/>
                <a:ext cx="245553" cy="33243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AEEDC8A-E4FF-E33B-EE29-47FCA785AEFE}"/>
                  </a:ext>
                </a:extLst>
              </p:cNvPr>
              <p:cNvGrpSpPr/>
              <p:nvPr/>
            </p:nvGrpSpPr>
            <p:grpSpPr>
              <a:xfrm>
                <a:off x="3562066" y="461962"/>
                <a:ext cx="532855" cy="2559844"/>
                <a:chOff x="3562066" y="461962"/>
                <a:chExt cx="532855" cy="2559844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4A10EB5-FBCA-87AA-B8E5-D0F2137FAE39}"/>
                    </a:ext>
                  </a:extLst>
                </p:cNvPr>
                <p:cNvGrpSpPr/>
                <p:nvPr/>
              </p:nvGrpSpPr>
              <p:grpSpPr>
                <a:xfrm>
                  <a:off x="3562066" y="1444568"/>
                  <a:ext cx="245553" cy="1577238"/>
                  <a:chOff x="3562066" y="1444568"/>
                  <a:chExt cx="245553" cy="1577238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B25FEC9-AC9B-D262-2347-06B2E4814B03}"/>
                      </a:ext>
                    </a:extLst>
                  </p:cNvPr>
                  <p:cNvSpPr/>
                  <p:nvPr/>
                </p:nvSpPr>
                <p:spPr>
                  <a:xfrm>
                    <a:off x="3562066" y="1569493"/>
                    <a:ext cx="245553" cy="145231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2DB3EBC9-0E90-FB36-A0B2-C170C904F886}"/>
                      </a:ext>
                    </a:extLst>
                  </p:cNvPr>
                  <p:cNvSpPr/>
                  <p:nvPr/>
                </p:nvSpPr>
                <p:spPr>
                  <a:xfrm>
                    <a:off x="3562066" y="1444568"/>
                    <a:ext cx="245553" cy="249849"/>
                  </a:xfrm>
                  <a:prstGeom prst="ellipse">
                    <a:avLst/>
                  </a:pr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620784BE-EE9A-DD49-19AD-7C3B17C1D0D4}"/>
                    </a:ext>
                  </a:extLst>
                </p:cNvPr>
                <p:cNvGrpSpPr/>
                <p:nvPr/>
              </p:nvGrpSpPr>
              <p:grpSpPr>
                <a:xfrm rot="1907555">
                  <a:off x="3849367" y="461962"/>
                  <a:ext cx="245554" cy="1281017"/>
                  <a:chOff x="4689825" y="1851762"/>
                  <a:chExt cx="245554" cy="1702162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F541A48F-4595-58BC-AE09-977A9052C12A}"/>
                      </a:ext>
                    </a:extLst>
                  </p:cNvPr>
                  <p:cNvGrpSpPr/>
                  <p:nvPr/>
                </p:nvGrpSpPr>
                <p:grpSpPr>
                  <a:xfrm>
                    <a:off x="4689826" y="1851762"/>
                    <a:ext cx="245553" cy="1577238"/>
                    <a:chOff x="3562066" y="1444568"/>
                    <a:chExt cx="245553" cy="1577238"/>
                  </a:xfrm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417DABB-86C1-C47B-004F-F546F8988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62066" y="1569493"/>
                      <a:ext cx="245553" cy="1452313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89DB62BD-934D-DF8D-9B46-310023E1A8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62066" y="1444568"/>
                      <a:ext cx="245553" cy="249849"/>
                    </a:xfrm>
                    <a:prstGeom prst="ellipse">
                      <a:avLst/>
                    </a:prstGeom>
                    <a:solidFill>
                      <a:srgbClr val="7F7F7F"/>
                    </a:solidFill>
                    <a:ln>
                      <a:noFill/>
                    </a:ln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AU"/>
                    </a:p>
                  </p:txBody>
                </p:sp>
              </p:grp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C0436120-5AC4-83B5-D1B6-F3F48F1A9181}"/>
                      </a:ext>
                    </a:extLst>
                  </p:cNvPr>
                  <p:cNvSpPr/>
                  <p:nvPr/>
                </p:nvSpPr>
                <p:spPr>
                  <a:xfrm>
                    <a:off x="4689825" y="3304075"/>
                    <a:ext cx="245553" cy="249849"/>
                  </a:xfrm>
                  <a:prstGeom prst="ellipse">
                    <a:avLst/>
                  </a:pr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4E3C1D-0466-7277-3FE7-9CE889BAA54E}"/>
                  </a:ext>
                </a:extLst>
              </p:cNvPr>
              <p:cNvSpPr/>
              <p:nvPr/>
            </p:nvSpPr>
            <p:spPr>
              <a:xfrm rot="5400000">
                <a:off x="3561449" y="2172873"/>
                <a:ext cx="245553" cy="145231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45C6A8-336C-D373-997F-95B0A47436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7385" y="940418"/>
              <a:ext cx="0" cy="3047382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6867EF8-C19C-60D5-FE7B-5DC4D05A8746}"/>
                    </a:ext>
                  </a:extLst>
                </p:cNvPr>
                <p:cNvSpPr/>
                <p:nvPr/>
              </p:nvSpPr>
              <p:spPr>
                <a:xfrm>
                  <a:off x="3378359" y="722938"/>
                  <a:ext cx="378052" cy="2616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100" b="1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100" b="1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AU" sz="1100" b="1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</m:oMath>
                    </m:oMathPara>
                  </a14:m>
                  <a:endParaRPr lang="en-AU" sz="11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06867EF8-C19C-60D5-FE7B-5DC4D05A87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8359" y="722938"/>
                  <a:ext cx="378052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4191966-CF16-F53F-D90E-F527EF500785}"/>
                </a:ext>
              </a:extLst>
            </p:cNvPr>
            <p:cNvSpPr/>
            <p:nvPr/>
          </p:nvSpPr>
          <p:spPr>
            <a:xfrm>
              <a:off x="4156132" y="1768412"/>
              <a:ext cx="50976" cy="5097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681A14A-3AEE-D9A7-F15E-C09AB31BC026}"/>
                </a:ext>
              </a:extLst>
            </p:cNvPr>
            <p:cNvGrpSpPr/>
            <p:nvPr/>
          </p:nvGrpSpPr>
          <p:grpSpPr>
            <a:xfrm>
              <a:off x="3591770" y="1529464"/>
              <a:ext cx="589491" cy="261610"/>
              <a:chOff x="3591770" y="1529464"/>
              <a:chExt cx="589491" cy="26161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0379047-4F2A-C12C-6E72-F5D7838301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1770" y="1791074"/>
                <a:ext cx="589491" cy="0"/>
              </a:xfrm>
              <a:prstGeom prst="line">
                <a:avLst/>
              </a:prstGeom>
              <a:ln w="9525">
                <a:solidFill>
                  <a:srgbClr val="00B050"/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E453EC6B-33DA-578A-83E2-161C1443B515}"/>
                      </a:ext>
                    </a:extLst>
                  </p:cNvPr>
                  <p:cNvSpPr/>
                  <p:nvPr/>
                </p:nvSpPr>
                <p:spPr>
                  <a:xfrm>
                    <a:off x="3745501" y="1529464"/>
                    <a:ext cx="324128" cy="26161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100" b="1" i="1" cap="none" spc="0" smtClean="0">
                              <a:ln w="0"/>
                              <a:solidFill>
                                <a:srgbClr val="00B05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𝒘</m:t>
                          </m:r>
                        </m:oMath>
                      </m:oMathPara>
                    </a14:m>
                    <a:endParaRPr lang="en-AU" sz="1100" b="1" cap="none" spc="0" dirty="0">
                      <a:ln w="0"/>
                      <a:solidFill>
                        <a:srgbClr val="00B05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E453EC6B-33DA-578A-83E2-161C1443B5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5501" y="1529464"/>
                    <a:ext cx="324128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97BDD45-20EC-35F0-1A99-697A208D817E}"/>
                </a:ext>
              </a:extLst>
            </p:cNvPr>
            <p:cNvGrpSpPr/>
            <p:nvPr/>
          </p:nvGrpSpPr>
          <p:grpSpPr>
            <a:xfrm>
              <a:off x="2689585" y="1780738"/>
              <a:ext cx="892512" cy="560718"/>
              <a:chOff x="2689585" y="1780738"/>
              <a:chExt cx="892512" cy="560718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F1C9A4B-6F55-1B59-FB39-304E45AEA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51480" y="1780738"/>
                <a:ext cx="0" cy="560718"/>
              </a:xfrm>
              <a:prstGeom prst="line">
                <a:avLst/>
              </a:prstGeom>
              <a:ln w="9525">
                <a:solidFill>
                  <a:srgbClr val="0070C0"/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1358603-59C2-BDF0-85E4-828701F56C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2280" y="2341456"/>
                <a:ext cx="579817" cy="0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8E64BBC-79BD-DA9E-7D51-61E1DC3BCC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2280" y="1780738"/>
                <a:ext cx="565105" cy="0"/>
              </a:xfrm>
              <a:prstGeom prst="line">
                <a:avLst/>
              </a:prstGeom>
              <a:ln w="12700">
                <a:solidFill>
                  <a:srgbClr val="0070C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6E9F4E48-D8CB-0DD1-8DAB-607016223490}"/>
                      </a:ext>
                    </a:extLst>
                  </p:cNvPr>
                  <p:cNvSpPr/>
                  <p:nvPr/>
                </p:nvSpPr>
                <p:spPr>
                  <a:xfrm>
                    <a:off x="2689585" y="1915270"/>
                    <a:ext cx="303288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100" b="1" i="1" cap="none" spc="0" dirty="0" smtClean="0">
                              <a:ln w="0"/>
                              <a:solidFill>
                                <a:srgbClr val="0070C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𝒉</m:t>
                          </m:r>
                        </m:oMath>
                      </m:oMathPara>
                    </a14:m>
                    <a:endParaRPr lang="en-AU" sz="1100" b="1" cap="none" spc="0" dirty="0">
                      <a:ln w="0"/>
                      <a:solidFill>
                        <a:srgbClr val="FF000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6E9F4E48-D8CB-0DD1-8DAB-6070162234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9585" y="1915270"/>
                    <a:ext cx="303288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F0DCE9A-03A8-09F4-8492-5D5791474D5F}"/>
              </a:ext>
            </a:extLst>
          </p:cNvPr>
          <p:cNvGrpSpPr/>
          <p:nvPr/>
        </p:nvGrpSpPr>
        <p:grpSpPr>
          <a:xfrm>
            <a:off x="936254" y="716544"/>
            <a:ext cx="1528462" cy="1528462"/>
            <a:chOff x="7459987" y="1355608"/>
            <a:chExt cx="1528462" cy="152846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2C93AD0-BEEE-B568-89F9-C4EB62FD1C6E}"/>
                </a:ext>
              </a:extLst>
            </p:cNvPr>
            <p:cNvSpPr/>
            <p:nvPr/>
          </p:nvSpPr>
          <p:spPr>
            <a:xfrm>
              <a:off x="7459987" y="1355608"/>
              <a:ext cx="1528462" cy="15284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AEDB00-9192-BA21-389F-E8D37B6D1E3C}"/>
                </a:ext>
              </a:extLst>
            </p:cNvPr>
            <p:cNvSpPr/>
            <p:nvPr/>
          </p:nvSpPr>
          <p:spPr>
            <a:xfrm>
              <a:off x="8189516" y="2084719"/>
              <a:ext cx="70239" cy="70239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91C3B7A-D595-452E-A0A6-CD947CD5AD9C}"/>
                </a:ext>
              </a:extLst>
            </p:cNvPr>
            <p:cNvSpPr/>
            <p:nvPr/>
          </p:nvSpPr>
          <p:spPr>
            <a:xfrm rot="5400000">
              <a:off x="8571213" y="1737723"/>
              <a:ext cx="70239" cy="764231"/>
            </a:xfrm>
            <a:prstGeom prst="rect">
              <a:avLst/>
            </a:prstGeom>
            <a:solidFill>
              <a:srgbClr val="7F7F7F"/>
            </a:solidFill>
            <a:ln w="3175"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163D426-795B-2DA1-EF30-727BEA8A5E17}"/>
                </a:ext>
              </a:extLst>
            </p:cNvPr>
            <p:cNvGrpSpPr/>
            <p:nvPr/>
          </p:nvGrpSpPr>
          <p:grpSpPr>
            <a:xfrm>
              <a:off x="8224216" y="2154958"/>
              <a:ext cx="764231" cy="261610"/>
              <a:chOff x="3591770" y="1737109"/>
              <a:chExt cx="589491" cy="26161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F34946B-3A9B-F370-327F-C21F3B8723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1770" y="1791074"/>
                <a:ext cx="589491" cy="0"/>
              </a:xfrm>
              <a:prstGeom prst="line">
                <a:avLst/>
              </a:prstGeom>
              <a:ln w="9525">
                <a:solidFill>
                  <a:srgbClr val="00B050"/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25EBF28F-9FCD-E4C4-0871-FF2293824DF3}"/>
                      </a:ext>
                    </a:extLst>
                  </p:cNvPr>
                  <p:cNvSpPr/>
                  <p:nvPr/>
                </p:nvSpPr>
                <p:spPr>
                  <a:xfrm>
                    <a:off x="3724451" y="1737109"/>
                    <a:ext cx="324128" cy="26161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1100" b="1" i="1" cap="none" spc="0" smtClean="0">
                              <a:ln w="0"/>
                              <a:solidFill>
                                <a:srgbClr val="00B050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𝒘</m:t>
                          </m:r>
                        </m:oMath>
                      </m:oMathPara>
                    </a14:m>
                    <a:endParaRPr lang="en-AU" sz="1100" b="1" cap="none" spc="0" dirty="0">
                      <a:ln w="0"/>
                      <a:solidFill>
                        <a:srgbClr val="00B050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25EBF28F-9FCD-E4C4-0871-FF2293824D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4451" y="1737109"/>
                    <a:ext cx="324128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068B63-C0A8-904C-B9BD-1E0CA92E031B}"/>
                </a:ext>
              </a:extLst>
            </p:cNvPr>
            <p:cNvSpPr/>
            <p:nvPr/>
          </p:nvSpPr>
          <p:spPr>
            <a:xfrm rot="2888914">
              <a:off x="8476883" y="1481662"/>
              <a:ext cx="63687" cy="764231"/>
            </a:xfrm>
            <a:prstGeom prst="rect">
              <a:avLst/>
            </a:prstGeom>
            <a:solidFill>
              <a:srgbClr val="7F7F7F"/>
            </a:solidFill>
            <a:ln w="3175"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3EA7E923-AFA9-80D3-0C1E-20C455434DF7}"/>
                    </a:ext>
                  </a:extLst>
                </p:cNvPr>
                <p:cNvSpPr/>
                <p:nvPr/>
              </p:nvSpPr>
              <p:spPr>
                <a:xfrm>
                  <a:off x="7901478" y="1953914"/>
                  <a:ext cx="378052" cy="2616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AU" sz="1100" b="1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1100" b="1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AU" sz="1100" b="1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𝑮</m:t>
                            </m:r>
                          </m:sub>
                        </m:sSub>
                      </m:oMath>
                    </m:oMathPara>
                  </a14:m>
                  <a:endParaRPr lang="en-AU" sz="11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3EA7E923-AFA9-80D3-0C1E-20C455434D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1478" y="1953914"/>
                  <a:ext cx="378052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98D0ED4-0C30-BEB0-D4EE-102765704A06}"/>
                </a:ext>
              </a:extLst>
            </p:cNvPr>
            <p:cNvSpPr/>
            <p:nvPr/>
          </p:nvSpPr>
          <p:spPr>
            <a:xfrm flipH="1">
              <a:off x="8202850" y="209481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48BA52CB-6510-10C9-3807-FD32A2453EAA}"/>
                </a:ext>
              </a:extLst>
            </p:cNvPr>
            <p:cNvSpPr/>
            <p:nvPr/>
          </p:nvSpPr>
          <p:spPr>
            <a:xfrm>
              <a:off x="8070413" y="1878754"/>
              <a:ext cx="418234" cy="411929"/>
            </a:xfrm>
            <a:prstGeom prst="arc">
              <a:avLst>
                <a:gd name="adj1" fmla="val 19421707"/>
                <a:gd name="adj2" fmla="val 0"/>
              </a:avLst>
            </a:prstGeom>
            <a:ln w="9525">
              <a:solidFill>
                <a:srgbClr val="FF0000"/>
              </a:solidFill>
              <a:headEnd type="stealth" w="med" len="sm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51B7804-E22A-68EA-D854-6C47E8565B3A}"/>
                    </a:ext>
                  </a:extLst>
                </p:cNvPr>
                <p:cNvSpPr/>
                <p:nvPr/>
              </p:nvSpPr>
              <p:spPr>
                <a:xfrm>
                  <a:off x="8424727" y="1865554"/>
                  <a:ext cx="301686" cy="2616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1100" b="1" i="1" cap="none" spc="0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AU" sz="1100" b="1" cap="none" spc="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51B7804-E22A-68EA-D854-6C47E8565B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727" y="1865554"/>
                  <a:ext cx="301686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17BB7D-185E-9325-206E-6C3533C42405}"/>
              </a:ext>
            </a:extLst>
          </p:cNvPr>
          <p:cNvGrpSpPr/>
          <p:nvPr/>
        </p:nvGrpSpPr>
        <p:grpSpPr>
          <a:xfrm>
            <a:off x="4543697" y="3393120"/>
            <a:ext cx="1462809" cy="2559844"/>
            <a:chOff x="2958069" y="461962"/>
            <a:chExt cx="1462809" cy="25598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0397AAB-7A3E-F5B5-450D-82760C2FB29C}"/>
                </a:ext>
              </a:extLst>
            </p:cNvPr>
            <p:cNvSpPr/>
            <p:nvPr/>
          </p:nvSpPr>
          <p:spPr>
            <a:xfrm rot="1907555">
              <a:off x="4175325" y="812056"/>
              <a:ext cx="245553" cy="33243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473C467-8AB9-C529-6012-937DDA94E260}"/>
                </a:ext>
              </a:extLst>
            </p:cNvPr>
            <p:cNvGrpSpPr/>
            <p:nvPr/>
          </p:nvGrpSpPr>
          <p:grpSpPr>
            <a:xfrm>
              <a:off x="3562066" y="461962"/>
              <a:ext cx="532855" cy="2559844"/>
              <a:chOff x="3562066" y="461962"/>
              <a:chExt cx="532855" cy="2559844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A68EDBF-FBED-A687-2EAA-7478C2E34A75}"/>
                  </a:ext>
                </a:extLst>
              </p:cNvPr>
              <p:cNvGrpSpPr/>
              <p:nvPr/>
            </p:nvGrpSpPr>
            <p:grpSpPr>
              <a:xfrm>
                <a:off x="3562066" y="1444568"/>
                <a:ext cx="245553" cy="1577238"/>
                <a:chOff x="3562066" y="1444568"/>
                <a:chExt cx="245553" cy="1577238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811B8CA1-ABDA-1520-0012-121A10DBA031}"/>
                    </a:ext>
                  </a:extLst>
                </p:cNvPr>
                <p:cNvSpPr/>
                <p:nvPr/>
              </p:nvSpPr>
              <p:spPr>
                <a:xfrm>
                  <a:off x="3562066" y="1569493"/>
                  <a:ext cx="245553" cy="1452313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E5140BA2-1C1E-8D42-C2C1-A71565059862}"/>
                    </a:ext>
                  </a:extLst>
                </p:cNvPr>
                <p:cNvSpPr/>
                <p:nvPr/>
              </p:nvSpPr>
              <p:spPr>
                <a:xfrm>
                  <a:off x="3562066" y="1444568"/>
                  <a:ext cx="245553" cy="249849"/>
                </a:xfrm>
                <a:prstGeom prst="ellips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FD4E8874-A77F-49D2-88DD-61C26280D977}"/>
                  </a:ext>
                </a:extLst>
              </p:cNvPr>
              <p:cNvGrpSpPr/>
              <p:nvPr/>
            </p:nvGrpSpPr>
            <p:grpSpPr>
              <a:xfrm rot="1907555">
                <a:off x="3849367" y="461962"/>
                <a:ext cx="245554" cy="1281017"/>
                <a:chOff x="4689825" y="1851762"/>
                <a:chExt cx="245554" cy="1702162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1A37142-EAC7-B77F-9281-82BD92B3723F}"/>
                    </a:ext>
                  </a:extLst>
                </p:cNvPr>
                <p:cNvGrpSpPr/>
                <p:nvPr/>
              </p:nvGrpSpPr>
              <p:grpSpPr>
                <a:xfrm>
                  <a:off x="4689826" y="1851762"/>
                  <a:ext cx="245553" cy="1577238"/>
                  <a:chOff x="3562066" y="1444568"/>
                  <a:chExt cx="245553" cy="1577238"/>
                </a:xfrm>
              </p:grpSpPr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2D4804C6-391A-679F-B8C5-E954F6E7127C}"/>
                      </a:ext>
                    </a:extLst>
                  </p:cNvPr>
                  <p:cNvSpPr/>
                  <p:nvPr/>
                </p:nvSpPr>
                <p:spPr>
                  <a:xfrm>
                    <a:off x="3562066" y="1569493"/>
                    <a:ext cx="245553" cy="1452313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20FE96D4-14E7-05C2-4D03-BC262D704DB4}"/>
                      </a:ext>
                    </a:extLst>
                  </p:cNvPr>
                  <p:cNvSpPr/>
                  <p:nvPr/>
                </p:nvSpPr>
                <p:spPr>
                  <a:xfrm>
                    <a:off x="3562066" y="1444568"/>
                    <a:ext cx="245553" cy="249849"/>
                  </a:xfrm>
                  <a:prstGeom prst="ellipse">
                    <a:avLst/>
                  </a:prstGeom>
                  <a:solidFill>
                    <a:srgbClr val="7F7F7F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DD171571-2544-1259-FD73-3F25126DC4B0}"/>
                    </a:ext>
                  </a:extLst>
                </p:cNvPr>
                <p:cNvSpPr/>
                <p:nvPr/>
              </p:nvSpPr>
              <p:spPr>
                <a:xfrm>
                  <a:off x="4689825" y="3304075"/>
                  <a:ext cx="245553" cy="249849"/>
                </a:xfrm>
                <a:prstGeom prst="ellips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C6256EF-5964-C6F4-BCAB-AF9B5E99794A}"/>
                </a:ext>
              </a:extLst>
            </p:cNvPr>
            <p:cNvSpPr/>
            <p:nvPr/>
          </p:nvSpPr>
          <p:spPr>
            <a:xfrm rot="5400000">
              <a:off x="3561449" y="2172873"/>
              <a:ext cx="245553" cy="145231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2A383B1-06D0-23F5-22B0-3C91C7B66615}"/>
              </a:ext>
            </a:extLst>
          </p:cNvPr>
          <p:cNvCxnSpPr>
            <a:cxnSpLocks/>
          </p:cNvCxnSpPr>
          <p:nvPr/>
        </p:nvCxnSpPr>
        <p:spPr>
          <a:xfrm flipV="1">
            <a:off x="5269853" y="3058776"/>
            <a:ext cx="0" cy="304738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959E37B-022B-0482-A656-C9B042755815}"/>
                  </a:ext>
                </a:extLst>
              </p:cNvPr>
              <p:cNvSpPr/>
              <p:nvPr/>
            </p:nvSpPr>
            <p:spPr>
              <a:xfrm>
                <a:off x="5080827" y="2841296"/>
                <a:ext cx="378052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100" b="1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100" b="1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AU" sz="1100" b="1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</m:oMath>
                  </m:oMathPara>
                </a14:m>
                <a:endParaRPr lang="en-AU" sz="11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959E37B-022B-0482-A656-C9B042755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827" y="2841296"/>
                <a:ext cx="3780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BC12B46-69DA-97E4-2C38-85C580B8AF68}"/>
              </a:ext>
            </a:extLst>
          </p:cNvPr>
          <p:cNvCxnSpPr>
            <a:cxnSpLocks/>
          </p:cNvCxnSpPr>
          <p:nvPr/>
        </p:nvCxnSpPr>
        <p:spPr>
          <a:xfrm rot="12720000" flipV="1">
            <a:off x="5686893" y="3852367"/>
            <a:ext cx="0" cy="7510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BEF2981-F994-1C2B-73F8-375CD25C9FF2}"/>
              </a:ext>
            </a:extLst>
          </p:cNvPr>
          <p:cNvCxnSpPr>
            <a:cxnSpLocks/>
          </p:cNvCxnSpPr>
          <p:nvPr/>
        </p:nvCxnSpPr>
        <p:spPr>
          <a:xfrm rot="7320000" flipV="1">
            <a:off x="6202206" y="3733739"/>
            <a:ext cx="0" cy="75108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F412BF51-6621-9D54-2306-6ED138165C2A}"/>
              </a:ext>
            </a:extLst>
          </p:cNvPr>
          <p:cNvSpPr/>
          <p:nvPr/>
        </p:nvSpPr>
        <p:spPr>
          <a:xfrm>
            <a:off x="5860867" y="3892027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EEDA7B-48FD-A19F-B173-D774506F11C3}"/>
                  </a:ext>
                </a:extLst>
              </p:cNvPr>
              <p:cNvSpPr/>
              <p:nvPr/>
            </p:nvSpPr>
            <p:spPr>
              <a:xfrm>
                <a:off x="6500545" y="4179455"/>
                <a:ext cx="28565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b="1" i="1" cap="none" spc="0" dirty="0" smtClean="0">
                          <a:ln w="0"/>
                          <a:solidFill>
                            <a:srgbClr val="0070C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AU" sz="1100" b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EEDA7B-48FD-A19F-B173-D774506F1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545" y="4179455"/>
                <a:ext cx="28565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8D560816-C1F1-4229-B338-89A2495F211D}"/>
                  </a:ext>
                </a:extLst>
              </p:cNvPr>
              <p:cNvSpPr/>
              <p:nvPr/>
            </p:nvSpPr>
            <p:spPr>
              <a:xfrm>
                <a:off x="5374842" y="4471961"/>
                <a:ext cx="29848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b="1" i="1" cap="none" spc="0" smtClean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AU" sz="1100" b="1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8D560816-C1F1-4229-B338-89A2495F2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842" y="4471961"/>
                <a:ext cx="298480" cy="261610"/>
              </a:xfrm>
              <a:prstGeom prst="rect">
                <a:avLst/>
              </a:prstGeom>
              <a:blipFill>
                <a:blip r:embed="rId10"/>
                <a:stretch>
                  <a:fillRect b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DF39A69-4506-DB87-46A4-AA28B62DC8F2}"/>
                  </a:ext>
                </a:extLst>
              </p:cNvPr>
              <p:cNvSpPr/>
              <p:nvPr/>
            </p:nvSpPr>
            <p:spPr>
              <a:xfrm>
                <a:off x="5825325" y="3715862"/>
                <a:ext cx="29527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100" b="1" i="1" cap="none" spc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AU" sz="1100" b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DF39A69-4506-DB87-46A4-AA28B62DC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325" y="3715862"/>
                <a:ext cx="295273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98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Edric LAY</dc:creator>
  <cp:lastModifiedBy>Edric LAY</cp:lastModifiedBy>
  <cp:revision>1</cp:revision>
  <dcterms:created xsi:type="dcterms:W3CDTF">2025-09-17T13:06:24Z</dcterms:created>
  <dcterms:modified xsi:type="dcterms:W3CDTF">2025-09-17T13:51:27Z</dcterms:modified>
</cp:coreProperties>
</file>