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300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94524-F628-4CF8-A0DA-8D512E716570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E3080-830F-4702-B9DB-FA207CD6E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987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94524-F628-4CF8-A0DA-8D512E716570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E3080-830F-4702-B9DB-FA207CD6E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414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94524-F628-4CF8-A0DA-8D512E716570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E3080-830F-4702-B9DB-FA207CD6E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588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94524-F628-4CF8-A0DA-8D512E716570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E3080-830F-4702-B9DB-FA207CD6E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086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94524-F628-4CF8-A0DA-8D512E716570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E3080-830F-4702-B9DB-FA207CD6E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446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94524-F628-4CF8-A0DA-8D512E716570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E3080-830F-4702-B9DB-FA207CD6E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289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94524-F628-4CF8-A0DA-8D512E716570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E3080-830F-4702-B9DB-FA207CD6E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25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94524-F628-4CF8-A0DA-8D512E716570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E3080-830F-4702-B9DB-FA207CD6E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060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94524-F628-4CF8-A0DA-8D512E716570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E3080-830F-4702-B9DB-FA207CD6E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83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94524-F628-4CF8-A0DA-8D512E716570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E3080-830F-4702-B9DB-FA207CD6E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670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94524-F628-4CF8-A0DA-8D512E716570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E3080-830F-4702-B9DB-FA207CD6E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878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94524-F628-4CF8-A0DA-8D512E716570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E3080-830F-4702-B9DB-FA207CD6E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475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609600"/>
            <a:ext cx="7772400" cy="1470025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ONE Neuron Training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943600"/>
            <a:ext cx="6400800" cy="7620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Some text here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95500"/>
            <a:ext cx="79248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267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28600"/>
            <a:ext cx="7772400" cy="9144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ONE Neuron Training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943600"/>
            <a:ext cx="6400800" cy="7620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Some text here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143000"/>
            <a:ext cx="7315200" cy="496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955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28600"/>
            <a:ext cx="7772400" cy="9144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ONE Neuron Training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943600"/>
            <a:ext cx="6400800" cy="7620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Some text here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575" y="1295399"/>
            <a:ext cx="6038850" cy="464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780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609600"/>
            <a:ext cx="7772400" cy="1470025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ONE Neuron Training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943600"/>
            <a:ext cx="6400800" cy="7620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Some text here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75" y="1873250"/>
            <a:ext cx="7943850" cy="311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441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8350" y="381001"/>
            <a:ext cx="77724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ONE Neuron Training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943600"/>
            <a:ext cx="6400800" cy="7620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Some text here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76400"/>
            <a:ext cx="7327900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659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8350" y="381001"/>
            <a:ext cx="77724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ONE Neuron Training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943600"/>
            <a:ext cx="6400800" cy="7620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Some text here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371600"/>
            <a:ext cx="6808412" cy="460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873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8350" y="381001"/>
            <a:ext cx="77724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ONE Neuron Training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943600"/>
            <a:ext cx="6400800" cy="7620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Some text here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799071"/>
            <a:ext cx="7924800" cy="3259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138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8350" y="381001"/>
            <a:ext cx="77724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ONE Neuron Training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943600"/>
            <a:ext cx="6400800" cy="7620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Some text here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24000"/>
            <a:ext cx="8153400" cy="4398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064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8350" y="381001"/>
            <a:ext cx="77724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ONE Neuron Training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943600"/>
            <a:ext cx="6400800" cy="7620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Some text here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418288"/>
            <a:ext cx="7772400" cy="4372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192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8350" y="381001"/>
            <a:ext cx="77724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ONE Neuron Training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943600"/>
            <a:ext cx="6400800" cy="7620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Some text here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447800"/>
            <a:ext cx="8077200" cy="439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076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8350" y="381001"/>
            <a:ext cx="77724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ONE Neuron Training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943600"/>
            <a:ext cx="6400800" cy="7620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Some text here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295400"/>
            <a:ext cx="7576270" cy="4751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523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66</Words>
  <Application>Microsoft Office PowerPoint</Application>
  <PresentationFormat>On-screen Show (4:3)</PresentationFormat>
  <Paragraphs>22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ONE Neuron Training</vt:lpstr>
      <vt:lpstr>ONE Neuron Training</vt:lpstr>
      <vt:lpstr>ONE Neuron Training</vt:lpstr>
      <vt:lpstr>ONE Neuron Training</vt:lpstr>
      <vt:lpstr>ONE Neuron Training</vt:lpstr>
      <vt:lpstr>ONE Neuron Training</vt:lpstr>
      <vt:lpstr>ONE Neuron Training</vt:lpstr>
      <vt:lpstr>ONE Neuron Training</vt:lpstr>
      <vt:lpstr>ONE Neuron Training</vt:lpstr>
      <vt:lpstr>ONE Neuron Training</vt:lpstr>
      <vt:lpstr>ONE Neuron Training</vt:lpstr>
    </vt:vector>
  </TitlesOfParts>
  <Company>City of Eugene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 Neuron Training</dc:title>
  <dc:creator>Eugene Public Library</dc:creator>
  <cp:lastModifiedBy>Eugene Public Library</cp:lastModifiedBy>
  <cp:revision>1</cp:revision>
  <dcterms:created xsi:type="dcterms:W3CDTF">2018-12-31T01:37:55Z</dcterms:created>
  <dcterms:modified xsi:type="dcterms:W3CDTF">2018-12-31T01:47:15Z</dcterms:modified>
</cp:coreProperties>
</file>