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E3C42-B72E-9B60-A19B-CBE724C79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985C64-726F-FD7C-24E4-1CC121925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38FEFE-024E-BB4B-2D9D-38F38056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D381BA-2253-6275-B9CC-74947037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2A029E-04CD-D9C3-1445-830F4DF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6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6A9924-9AAC-C59A-C8AC-18C626A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B0B6356-4AE5-F0CE-E518-2239876C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58AA93-BE7E-1A2F-22A0-831328D1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23083A-DC7B-F2D7-0596-B02EAA3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F099E7-419E-FBD3-7505-B25699E5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0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B1A7412-BB7F-E4D2-9C19-BC8FB2B20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94D832-A963-2CE6-872F-C30C06C9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994EFC-3BE6-A85D-905C-3357C83B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5D2856-5F70-0DF4-8370-7B2D77FE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23A32F-9956-60FB-59CE-0E7A4C8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79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3B8EF0-222C-DDA6-39F4-656F4953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50E684-E227-C502-3A6E-261772F3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4C4282-90B1-CB24-6246-65D16DBC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58D9AB-9D1E-2E6A-0AEF-658C2422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7EA7DC-FDAE-F63C-B0C6-42CBFC1D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86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8EC2D-DEE3-103A-0CBB-96EEEA5D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D6035D-B9D3-A3AC-B1DC-DC212077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0F230F-15D9-95D4-FFBA-C42CCBDC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255735-1F12-E78A-586A-DF8BAE40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7A2EDF-572D-05C8-BDBC-786A9345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6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4086AE-EA3C-4672-B7C1-5D09AF96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2B5E74-6267-D22A-4E49-1A0EE1F7F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4AA2D72-F9C7-B5EA-A2EA-C3563F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1A61B0-4C53-9B05-BA00-ABFB7E2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F48264-22DC-3A58-1745-51C19C89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53AEED-18FF-977B-0A7C-30F27352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2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DEE4E-AAEF-B967-2A34-9C81129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E90124-C141-6F6A-51A5-63D9AE22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4F9E4D0-CDF2-C6A4-3E10-520A3913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DFB539E-FB75-4672-90C8-6B4B14E9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A52F46C-993C-609F-B211-AC088E877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7522B7-1CF8-4D7D-2739-00BD0640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582CCE6-C458-39C0-A7CB-2EC11398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712B64-BD72-13EE-4828-5A79A65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168D64-2FBF-E201-0B17-A09B51D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E0B986E-D275-6A02-3C40-4BCE7067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3A0DBC-A504-4E1D-394F-D649C6C1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C5E4B17-E623-3FAB-E789-0D817F71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3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A61E96-6882-7508-5370-13FB14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CCDF92B-E905-85B8-DADD-2F028EA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D2F136-3A61-3BA3-E195-6525FDA1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5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B7809B-5C3B-60F1-4849-7BD5E69F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3A9948-A93B-17A4-6469-2BB32097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289972-162C-2E26-E7A4-55F978D4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737B76-4532-8EB8-BCD4-DBE1B19E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8ED8E0-32E6-2042-D32B-1E6D05E7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D0554D-4C7C-65B8-4705-37C2B612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91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980E45-AFA2-CDFB-ABAE-1657ADD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D0C9F3E-5950-6ACB-4B5C-FF2EEFB7B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ED3FCB3-B2B6-F90C-51B5-021D26A6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2456C8-53CF-95CA-5E42-BEFD5384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ED1AE9-63AF-99CD-9E16-8E0886FA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25A96A-97FE-3F30-4314-BAB44D42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1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9585D14-86D1-F854-4642-B46A494A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D4C393-A98B-1A9E-A0D6-56CC1710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6649A6-C000-F644-B037-0A749575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5FB9-51D3-4DA2-91C2-C3D5B403C1F7}" type="datetimeFigureOut">
              <a:rPr lang="he-IL" smtClean="0"/>
              <a:t>י'/אייר/תשפ"ב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85C043-55FC-98AB-F82C-736BC937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DCE535-3C8E-CFDA-CA2B-01A79AB1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81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o.co.il/news-money/2022_q1/Article-abe752418cd4e71027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" TargetMode="External"/><Relationship Id="rId2" Type="http://schemas.openxmlformats.org/officeDocument/2006/relationships/hyperlink" Target="https://www.cbs.gov.i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F4A9FD-0816-4C1D-EFEC-2665D60CC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he-IL" sz="7200" dirty="0"/>
              <a:t>אי שוויון מגדרי בתעסוקה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204FF00-562E-7E93-B4E5-8EF327185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4828302"/>
            <a:ext cx="8258176" cy="631825"/>
          </a:xfrm>
        </p:spPr>
        <p:txBody>
          <a:bodyPr anchor="ctr">
            <a:normAutofit/>
          </a:bodyPr>
          <a:lstStyle/>
          <a:p>
            <a:r>
              <a:rPr lang="he-IL" sz="2800" dirty="0"/>
              <a:t>פערים בעולם ובישראל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4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 dirty="0"/>
              <a:t>רקע: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כתבה מינואר, 22 בנושא פערי השכר בישראל בין נשים לגברים (</a:t>
            </a:r>
            <a:r>
              <a:rPr lang="he-IL" sz="2400" dirty="0">
                <a:hlinkClick r:id="rId2"/>
              </a:rPr>
              <a:t>מקור</a:t>
            </a:r>
            <a:r>
              <a:rPr lang="he-IL" sz="2400" dirty="0"/>
              <a:t>), עוררה בנו עניין רב לחקור את הנתונים באופן עצמאי. הנתונים המוצגים הגיעו ממקור מידע יחיד ולא רשמי(</a:t>
            </a:r>
            <a:r>
              <a:rPr lang="en-US" sz="2400" dirty="0" err="1"/>
              <a:t>AllJobs</a:t>
            </a:r>
            <a:r>
              <a:rPr lang="he-IL" sz="2400" dirty="0"/>
              <a:t>),</a:t>
            </a:r>
            <a:r>
              <a:rPr lang="en-US" sz="2400" dirty="0"/>
              <a:t> </a:t>
            </a:r>
            <a:r>
              <a:rPr lang="he-IL" sz="2400" dirty="0"/>
              <a:t>אשר בסיסי הנתונים שלו לא נגישים, ואנו רוצים להוסיף מקורות ידע נוספים ולהרחיב בעניין.</a:t>
            </a:r>
          </a:p>
          <a:p>
            <a:pPr marL="0" indent="0">
              <a:buNone/>
            </a:pP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42140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/>
              <a:t>מטרה:</a:t>
            </a:r>
            <a:endParaRPr lang="he-IL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he-IL" sz="2200" dirty="0"/>
              <a:t>לחקור את נושא הפערים בתעסוקה בין המגדרים.</a:t>
            </a:r>
          </a:p>
          <a:p>
            <a:r>
              <a:rPr lang="he-IL" sz="2200" dirty="0"/>
              <a:t>לחפש קשרים בין נושאים שונים כגון: אחוזי תעסוקה, ממוצעי שכר, סוגי משרות, גילים, היקף שעות ועוד.</a:t>
            </a:r>
          </a:p>
          <a:p>
            <a:r>
              <a:rPr lang="he-IL" sz="2200" dirty="0"/>
              <a:t>להציג נתונים מהעולם ובישראל בפרט, בצורה ויזואלית ומושכת, לשם העלאת המודעות ויצירת דיון ושיח.</a:t>
            </a:r>
          </a:p>
        </p:txBody>
      </p:sp>
    </p:spTree>
    <p:extLst>
      <p:ext uri="{BB962C8B-B14F-4D97-AF65-F5344CB8AC3E}">
        <p14:creationId xmlns:p14="http://schemas.microsoft.com/office/powerpoint/2010/main" val="82981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 dirty="0"/>
              <a:t>אמצעים טכנולוגיים: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he-IL" sz="2200" dirty="0"/>
              <a:t>בניית אתר/תוכנה שבו יוצגו הנתונים על ידי אמצעים ויזואליים שונים.</a:t>
            </a:r>
          </a:p>
          <a:p>
            <a:r>
              <a:rPr lang="he-IL" sz="2200" dirty="0"/>
              <a:t>שימוש במאגרי הנתונים (ניתן לעבוד עם קריאות </a:t>
            </a:r>
            <a:r>
              <a:rPr lang="en-US" sz="2200" dirty="0"/>
              <a:t>API</a:t>
            </a:r>
            <a:r>
              <a:rPr lang="he-IL" sz="2200" dirty="0"/>
              <a:t>):</a:t>
            </a:r>
          </a:p>
          <a:p>
            <a:pPr lvl="1"/>
            <a:r>
              <a:rPr lang="en-US" sz="1800" dirty="0">
                <a:hlinkClick r:id="rId2"/>
              </a:rPr>
              <a:t>https://www.cbs.gov.il/ </a:t>
            </a:r>
            <a:r>
              <a:rPr lang="en-US" sz="1800" dirty="0"/>
              <a:t>- </a:t>
            </a:r>
            <a:r>
              <a:rPr lang="en-US" sz="1800" dirty="0" err="1"/>
              <a:t>Israels</a:t>
            </a:r>
            <a:r>
              <a:rPr lang="en-US" sz="1800" dirty="0"/>
              <a:t> Bureau of Statistics</a:t>
            </a:r>
            <a:endParaRPr lang="he-IL" sz="1800" dirty="0"/>
          </a:p>
          <a:p>
            <a:pPr lvl="1"/>
            <a:r>
              <a:rPr lang="en-US" sz="1800" dirty="0">
                <a:hlinkClick r:id="rId3"/>
              </a:rPr>
              <a:t>https://data.oecd.org/ </a:t>
            </a:r>
            <a:r>
              <a:rPr lang="en-US" sz="1800" dirty="0"/>
              <a:t>- OECD database</a:t>
            </a:r>
            <a:endParaRPr lang="he-IL" sz="2200" dirty="0"/>
          </a:p>
          <a:p>
            <a:r>
              <a:rPr lang="he-IL" sz="2200" dirty="0"/>
              <a:t>שימוש בספריות </a:t>
            </a:r>
            <a:r>
              <a:rPr lang="en-US" sz="2200" dirty="0"/>
              <a:t>Python</a:t>
            </a:r>
            <a:r>
              <a:rPr lang="he-IL" sz="2200" dirty="0"/>
              <a:t>, וכלים שונים לפי הצורך לשם הצגת הנתונים בצורה ויזואלית.</a:t>
            </a:r>
          </a:p>
        </p:txBody>
      </p:sp>
    </p:spTree>
    <p:extLst>
      <p:ext uri="{BB962C8B-B14F-4D97-AF65-F5344CB8AC3E}">
        <p14:creationId xmlns:p14="http://schemas.microsoft.com/office/powerpoint/2010/main" val="26357565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175</Words>
  <Application>Microsoft Office PowerPoint</Application>
  <PresentationFormat>מסך רחב</PresentationFormat>
  <Paragraphs>14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אי שוויון מגדרי בתעסוקה</vt:lpstr>
      <vt:lpstr>רקע:</vt:lpstr>
      <vt:lpstr>מטרה:</vt:lpstr>
      <vt:lpstr>אמצעים טכנולוגיים: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 שוויון מגדרי בתעסוקה</dc:title>
  <dc:creator>דור לוי</dc:creator>
  <cp:lastModifiedBy>דור לוי</cp:lastModifiedBy>
  <cp:revision>1</cp:revision>
  <dcterms:created xsi:type="dcterms:W3CDTF">2022-05-11T08:31:51Z</dcterms:created>
  <dcterms:modified xsi:type="dcterms:W3CDTF">2022-05-11T09:18:30Z</dcterms:modified>
</cp:coreProperties>
</file>