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262" r:id="rId5"/>
  </p:sldIdLst>
  <p:sldSz cx="21388388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2" autoAdjust="0"/>
    <p:restoredTop sz="95321" autoAdjust="0"/>
  </p:normalViewPr>
  <p:slideViewPr>
    <p:cSldViewPr snapToGrid="0">
      <p:cViewPr varScale="1">
        <p:scale>
          <a:sx n="36" d="100"/>
          <a:sy n="36" d="100"/>
        </p:scale>
        <p:origin x="41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ed Fauzi Bin Abbas" userId="48df300c-2a3a-4ba0-838d-ab9d6a0b5da0" providerId="ADAL" clId="{62EFC1A9-B6F7-46B6-8512-5C2A845D5DB0}"/>
    <pc:docChg chg="modSld">
      <pc:chgData name="Muhamed Fauzi Bin Abbas" userId="48df300c-2a3a-4ba0-838d-ab9d6a0b5da0" providerId="ADAL" clId="{62EFC1A9-B6F7-46B6-8512-5C2A845D5DB0}" dt="2024-01-08T06:34:06.901" v="6" actId="20577"/>
      <pc:docMkLst>
        <pc:docMk/>
      </pc:docMkLst>
      <pc:sldChg chg="modSp mod">
        <pc:chgData name="Muhamed Fauzi Bin Abbas" userId="48df300c-2a3a-4ba0-838d-ab9d6a0b5da0" providerId="ADAL" clId="{62EFC1A9-B6F7-46B6-8512-5C2A845D5DB0}" dt="2024-01-08T06:34:06.901" v="6" actId="20577"/>
        <pc:sldMkLst>
          <pc:docMk/>
          <pc:sldMk cId="3651421521" sldId="262"/>
        </pc:sldMkLst>
        <pc:spChg chg="mod">
          <ac:chgData name="Muhamed Fauzi Bin Abbas" userId="48df300c-2a3a-4ba0-838d-ab9d6a0b5da0" providerId="ADAL" clId="{62EFC1A9-B6F7-46B6-8512-5C2A845D5DB0}" dt="2024-01-08T06:34:06.901" v="6" actId="20577"/>
          <ac:spMkLst>
            <pc:docMk/>
            <pc:sldMk cId="3651421521" sldId="262"/>
            <ac:spMk id="11" creationId="{5E4363F3-1D6F-6ACB-E483-D948619A78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03BFD-1F53-42C3-A96D-D728AE625FF3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0A82B-8820-41F2-9650-F1FC49D0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7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1pPr>
    <a:lvl2pPr marL="1408999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2pPr>
    <a:lvl3pPr marL="2817998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3pPr>
    <a:lvl4pPr marL="4226997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4pPr>
    <a:lvl5pPr marL="5635996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5pPr>
    <a:lvl6pPr marL="7044995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6pPr>
    <a:lvl7pPr marL="8453994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7pPr>
    <a:lvl8pPr marL="9862993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8pPr>
    <a:lvl9pPr marL="11271992" algn="l" defTabSz="2817998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90A82B-8820-41F2-9650-F1FC49D058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6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4954765"/>
            <a:ext cx="18180130" cy="10540259"/>
          </a:xfrm>
        </p:spPr>
        <p:txBody>
          <a:bodyPr anchor="b"/>
          <a:lstStyle>
            <a:lvl1pPr algn="ctr"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549" y="15901497"/>
            <a:ext cx="16041291" cy="7309499"/>
          </a:xfrm>
        </p:spPr>
        <p:txBody>
          <a:bodyPr/>
          <a:lstStyle>
            <a:lvl1pPr marL="0" indent="0" algn="ctr">
              <a:buNone/>
              <a:defRPr sz="5614"/>
            </a:lvl1pPr>
            <a:lvl2pPr marL="1069437" indent="0" algn="ctr">
              <a:buNone/>
              <a:defRPr sz="4678"/>
            </a:lvl2pPr>
            <a:lvl3pPr marL="2138873" indent="0" algn="ctr">
              <a:buNone/>
              <a:defRPr sz="4210"/>
            </a:lvl3pPr>
            <a:lvl4pPr marL="3208310" indent="0" algn="ctr">
              <a:buNone/>
              <a:defRPr sz="3743"/>
            </a:lvl4pPr>
            <a:lvl5pPr marL="4277746" indent="0" algn="ctr">
              <a:buNone/>
              <a:defRPr sz="3743"/>
            </a:lvl5pPr>
            <a:lvl6pPr marL="5347183" indent="0" algn="ctr">
              <a:buNone/>
              <a:defRPr sz="3743"/>
            </a:lvl6pPr>
            <a:lvl7pPr marL="6416619" indent="0" algn="ctr">
              <a:buNone/>
              <a:defRPr sz="3743"/>
            </a:lvl7pPr>
            <a:lvl8pPr marL="7486056" indent="0" algn="ctr">
              <a:buNone/>
              <a:defRPr sz="3743"/>
            </a:lvl8pPr>
            <a:lvl9pPr marL="8555492" indent="0" algn="ctr">
              <a:buNone/>
              <a:defRPr sz="37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3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6066" y="1611875"/>
            <a:ext cx="461187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453" y="1611875"/>
            <a:ext cx="13568259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313" y="7547788"/>
            <a:ext cx="18447485" cy="12593645"/>
          </a:xfrm>
        </p:spPr>
        <p:txBody>
          <a:bodyPr anchor="b"/>
          <a:lstStyle>
            <a:lvl1pPr>
              <a:defRPr sz="140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313" y="20260574"/>
            <a:ext cx="18447485" cy="6622701"/>
          </a:xfrm>
        </p:spPr>
        <p:txBody>
          <a:bodyPr/>
          <a:lstStyle>
            <a:lvl1pPr marL="0" indent="0">
              <a:buNone/>
              <a:defRPr sz="5614">
                <a:solidFill>
                  <a:schemeClr val="tx1"/>
                </a:solidFill>
              </a:defRPr>
            </a:lvl1pPr>
            <a:lvl2pPr marL="1069437" indent="0">
              <a:buNone/>
              <a:defRPr sz="4678">
                <a:solidFill>
                  <a:schemeClr val="tx1">
                    <a:tint val="75000"/>
                  </a:schemeClr>
                </a:solidFill>
              </a:defRPr>
            </a:lvl2pPr>
            <a:lvl3pPr marL="2138873" indent="0">
              <a:buNone/>
              <a:defRPr sz="4210">
                <a:solidFill>
                  <a:schemeClr val="tx1">
                    <a:tint val="75000"/>
                  </a:schemeClr>
                </a:solidFill>
              </a:defRPr>
            </a:lvl3pPr>
            <a:lvl4pPr marL="3208310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4pPr>
            <a:lvl5pPr marL="427774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5pPr>
            <a:lvl6pPr marL="5347183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6pPr>
            <a:lvl7pPr marL="6416619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7pPr>
            <a:lvl8pPr marL="7486056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8pPr>
            <a:lvl9pPr marL="8555492" indent="0">
              <a:buNone/>
              <a:defRPr sz="37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9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452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7871" y="8059374"/>
            <a:ext cx="9090065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1611882"/>
            <a:ext cx="18447485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40" y="7421634"/>
            <a:ext cx="9048289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240" y="11058863"/>
            <a:ext cx="9048289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7872" y="7421634"/>
            <a:ext cx="9092851" cy="3637228"/>
          </a:xfrm>
        </p:spPr>
        <p:txBody>
          <a:bodyPr anchor="b"/>
          <a:lstStyle>
            <a:lvl1pPr marL="0" indent="0">
              <a:buNone/>
              <a:defRPr sz="5614" b="1"/>
            </a:lvl1pPr>
            <a:lvl2pPr marL="1069437" indent="0">
              <a:buNone/>
              <a:defRPr sz="4678" b="1"/>
            </a:lvl2pPr>
            <a:lvl3pPr marL="2138873" indent="0">
              <a:buNone/>
              <a:defRPr sz="4210" b="1"/>
            </a:lvl3pPr>
            <a:lvl4pPr marL="3208310" indent="0">
              <a:buNone/>
              <a:defRPr sz="3743" b="1"/>
            </a:lvl4pPr>
            <a:lvl5pPr marL="4277746" indent="0">
              <a:buNone/>
              <a:defRPr sz="3743" b="1"/>
            </a:lvl5pPr>
            <a:lvl6pPr marL="5347183" indent="0">
              <a:buNone/>
              <a:defRPr sz="3743" b="1"/>
            </a:lvl6pPr>
            <a:lvl7pPr marL="6416619" indent="0">
              <a:buNone/>
              <a:defRPr sz="3743" b="1"/>
            </a:lvl7pPr>
            <a:lvl8pPr marL="7486056" indent="0">
              <a:buNone/>
              <a:defRPr sz="3743" b="1"/>
            </a:lvl8pPr>
            <a:lvl9pPr marL="8555492" indent="0">
              <a:buNone/>
              <a:defRPr sz="374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7872" y="11058863"/>
            <a:ext cx="9092851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8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2851" y="4359077"/>
            <a:ext cx="10827871" cy="21515024"/>
          </a:xfrm>
        </p:spPr>
        <p:txBody>
          <a:bodyPr/>
          <a:lstStyle>
            <a:lvl1pPr>
              <a:defRPr sz="7485"/>
            </a:lvl1pPr>
            <a:lvl2pPr>
              <a:defRPr sz="6549"/>
            </a:lvl2pPr>
            <a:lvl3pPr>
              <a:defRPr sz="5614"/>
            </a:lvl3pPr>
            <a:lvl4pPr>
              <a:defRPr sz="4678"/>
            </a:lvl4pPr>
            <a:lvl5pPr>
              <a:defRPr sz="4678"/>
            </a:lvl5pPr>
            <a:lvl6pPr>
              <a:defRPr sz="4678"/>
            </a:lvl6pPr>
            <a:lvl7pPr>
              <a:defRPr sz="4678"/>
            </a:lvl7pPr>
            <a:lvl8pPr>
              <a:defRPr sz="4678"/>
            </a:lvl8pPr>
            <a:lvl9pPr>
              <a:defRPr sz="467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37" y="2018348"/>
            <a:ext cx="6898312" cy="7064216"/>
          </a:xfrm>
        </p:spPr>
        <p:txBody>
          <a:bodyPr anchor="b"/>
          <a:lstStyle>
            <a:lvl1pPr>
              <a:defRPr sz="74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2851" y="4359077"/>
            <a:ext cx="10827871" cy="21515024"/>
          </a:xfrm>
        </p:spPr>
        <p:txBody>
          <a:bodyPr anchor="t"/>
          <a:lstStyle>
            <a:lvl1pPr marL="0" indent="0">
              <a:buNone/>
              <a:defRPr sz="7485"/>
            </a:lvl1pPr>
            <a:lvl2pPr marL="1069437" indent="0">
              <a:buNone/>
              <a:defRPr sz="6549"/>
            </a:lvl2pPr>
            <a:lvl3pPr marL="2138873" indent="0">
              <a:buNone/>
              <a:defRPr sz="5614"/>
            </a:lvl3pPr>
            <a:lvl4pPr marL="3208310" indent="0">
              <a:buNone/>
              <a:defRPr sz="4678"/>
            </a:lvl4pPr>
            <a:lvl5pPr marL="4277746" indent="0">
              <a:buNone/>
              <a:defRPr sz="4678"/>
            </a:lvl5pPr>
            <a:lvl6pPr marL="5347183" indent="0">
              <a:buNone/>
              <a:defRPr sz="4678"/>
            </a:lvl6pPr>
            <a:lvl7pPr marL="6416619" indent="0">
              <a:buNone/>
              <a:defRPr sz="4678"/>
            </a:lvl7pPr>
            <a:lvl8pPr marL="7486056" indent="0">
              <a:buNone/>
              <a:defRPr sz="4678"/>
            </a:lvl8pPr>
            <a:lvl9pPr marL="8555492" indent="0">
              <a:buNone/>
              <a:defRPr sz="467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237" y="9082564"/>
            <a:ext cx="6898312" cy="16826573"/>
          </a:xfrm>
        </p:spPr>
        <p:txBody>
          <a:bodyPr/>
          <a:lstStyle>
            <a:lvl1pPr marL="0" indent="0">
              <a:buNone/>
              <a:defRPr sz="3743"/>
            </a:lvl1pPr>
            <a:lvl2pPr marL="1069437" indent="0">
              <a:buNone/>
              <a:defRPr sz="3275"/>
            </a:lvl2pPr>
            <a:lvl3pPr marL="2138873" indent="0">
              <a:buNone/>
              <a:defRPr sz="2807"/>
            </a:lvl3pPr>
            <a:lvl4pPr marL="3208310" indent="0">
              <a:buNone/>
              <a:defRPr sz="2339"/>
            </a:lvl4pPr>
            <a:lvl5pPr marL="4277746" indent="0">
              <a:buNone/>
              <a:defRPr sz="2339"/>
            </a:lvl5pPr>
            <a:lvl6pPr marL="5347183" indent="0">
              <a:buNone/>
              <a:defRPr sz="2339"/>
            </a:lvl6pPr>
            <a:lvl7pPr marL="6416619" indent="0">
              <a:buNone/>
              <a:defRPr sz="2339"/>
            </a:lvl7pPr>
            <a:lvl8pPr marL="7486056" indent="0">
              <a:buNone/>
              <a:defRPr sz="2339"/>
            </a:lvl8pPr>
            <a:lvl9pPr marL="8555492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FA8E-7D7F-467E-A1CB-59DD29E2915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452" y="1611882"/>
            <a:ext cx="18447485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452" y="8059374"/>
            <a:ext cx="18447485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452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6FA8E-7D7F-467E-A1CB-59DD29E29154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4904" y="28060644"/>
            <a:ext cx="721858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5549" y="28060644"/>
            <a:ext cx="481238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9CDF1-7105-4A24-B8FB-B601CADC0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9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873" rtl="0" eaLnBrk="1" latinLnBrk="0" hangingPunct="1">
        <a:lnSpc>
          <a:spcPct val="90000"/>
        </a:lnSpc>
        <a:spcBef>
          <a:spcPct val="0"/>
        </a:spcBef>
        <a:buNone/>
        <a:defRPr sz="10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718" indent="-534718" algn="l" defTabSz="2138873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9" kern="1200">
          <a:solidFill>
            <a:schemeClr val="tx1"/>
          </a:solidFill>
          <a:latin typeface="+mn-lt"/>
          <a:ea typeface="+mn-ea"/>
          <a:cs typeface="+mn-cs"/>
        </a:defRPr>
      </a:lvl1pPr>
      <a:lvl2pPr marL="1604155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4" kern="1200">
          <a:solidFill>
            <a:schemeClr val="tx1"/>
          </a:solidFill>
          <a:latin typeface="+mn-lt"/>
          <a:ea typeface="+mn-ea"/>
          <a:cs typeface="+mn-cs"/>
        </a:defRPr>
      </a:lvl2pPr>
      <a:lvl3pPr marL="267359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78" kern="1200">
          <a:solidFill>
            <a:schemeClr val="tx1"/>
          </a:solidFill>
          <a:latin typeface="+mn-lt"/>
          <a:ea typeface="+mn-ea"/>
          <a:cs typeface="+mn-cs"/>
        </a:defRPr>
      </a:lvl3pPr>
      <a:lvl4pPr marL="3743028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81246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881901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951337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8020774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9090210" indent="-534718" algn="l" defTabSz="2138873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1pPr>
      <a:lvl2pPr marL="1069437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2pPr>
      <a:lvl3pPr marL="213887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3pPr>
      <a:lvl4pPr marL="3208310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4pPr>
      <a:lvl5pPr marL="427774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5pPr>
      <a:lvl6pPr marL="5347183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6pPr>
      <a:lvl7pPr marL="6416619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7pPr>
      <a:lvl8pPr marL="7486056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8pPr>
      <a:lvl9pPr marL="8555492" algn="l" defTabSz="2138873" rtl="0" eaLnBrk="1" latinLnBrk="0" hangingPunct="1">
        <a:defRPr sz="4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EAE59E-2562-39A1-B420-6268A493B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0" y="28333561"/>
            <a:ext cx="21388388" cy="190288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37B8CBD-8E07-9F8E-60C0-0B9ABB486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158"/>
            <a:ext cx="21388388" cy="611323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7E4EE93-4B4E-FDDF-E5C2-62ECCBD85CBE}"/>
              </a:ext>
            </a:extLst>
          </p:cNvPr>
          <p:cNvGrpSpPr/>
          <p:nvPr/>
        </p:nvGrpSpPr>
        <p:grpSpPr>
          <a:xfrm>
            <a:off x="11089929" y="352927"/>
            <a:ext cx="9071810" cy="1989220"/>
            <a:chOff x="11089929" y="352927"/>
            <a:chExt cx="9071810" cy="19892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84ECA7-B369-EDC4-B759-8385AD2C5383}"/>
                </a:ext>
              </a:extLst>
            </p:cNvPr>
            <p:cNvSpPr txBox="1"/>
            <p:nvPr/>
          </p:nvSpPr>
          <p:spPr>
            <a:xfrm>
              <a:off x="11266714" y="489858"/>
              <a:ext cx="8784771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SG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Faculty: </a:t>
              </a:r>
            </a:p>
            <a:p>
              <a:pPr>
                <a:lnSpc>
                  <a:spcPct val="150000"/>
                </a:lnSpc>
              </a:pPr>
              <a:r>
                <a:rPr lang="en-SG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Student:  </a:t>
              </a:r>
            </a:p>
            <a:p>
              <a:endParaRPr lang="en-SG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855A9E-383E-A368-2FD3-B9887E6B858E}"/>
                </a:ext>
              </a:extLst>
            </p:cNvPr>
            <p:cNvCxnSpPr>
              <a:cxnSpLocks/>
            </p:cNvCxnSpPr>
            <p:nvPr/>
          </p:nvCxnSpPr>
          <p:spPr>
            <a:xfrm>
              <a:off x="11089929" y="352927"/>
              <a:ext cx="0" cy="195713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827F3B-72F5-5D95-9DEA-B3B4F808C356}"/>
                </a:ext>
              </a:extLst>
            </p:cNvPr>
            <p:cNvCxnSpPr>
              <a:cxnSpLocks/>
            </p:cNvCxnSpPr>
            <p:nvPr/>
          </p:nvCxnSpPr>
          <p:spPr>
            <a:xfrm>
              <a:off x="20161739" y="352927"/>
              <a:ext cx="0" cy="195713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1ADB024-927F-3BCA-D22B-B045BFAE07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9929" y="2342147"/>
              <a:ext cx="907181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148D72-1CE9-249E-DA09-2E31A3D3F4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9929" y="352927"/>
              <a:ext cx="907181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CE169F-D574-E506-1191-209F948266A4}"/>
              </a:ext>
            </a:extLst>
          </p:cNvPr>
          <p:cNvGrpSpPr/>
          <p:nvPr/>
        </p:nvGrpSpPr>
        <p:grpSpPr>
          <a:xfrm>
            <a:off x="912806" y="3064043"/>
            <a:ext cx="19615735" cy="2075350"/>
            <a:chOff x="912806" y="3064043"/>
            <a:chExt cx="19615735" cy="20753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4363F3-1D6F-6ACB-E483-D948619A78F9}"/>
                </a:ext>
              </a:extLst>
            </p:cNvPr>
            <p:cNvSpPr txBox="1"/>
            <p:nvPr/>
          </p:nvSpPr>
          <p:spPr>
            <a:xfrm>
              <a:off x="1012371" y="3200401"/>
              <a:ext cx="1949529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Title:</a:t>
              </a:r>
            </a:p>
            <a:p>
              <a:endParaRPr lang="en-SG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SG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90BDE7B-B7CE-A94C-342C-35BA621AB336}"/>
                </a:ext>
              </a:extLst>
            </p:cNvPr>
            <p:cNvCxnSpPr>
              <a:cxnSpLocks/>
            </p:cNvCxnSpPr>
            <p:nvPr/>
          </p:nvCxnSpPr>
          <p:spPr>
            <a:xfrm>
              <a:off x="943297" y="3200401"/>
              <a:ext cx="0" cy="1673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6F47D45-A38E-1243-3D56-B721060BC277}"/>
                </a:ext>
              </a:extLst>
            </p:cNvPr>
            <p:cNvCxnSpPr>
              <a:cxnSpLocks/>
            </p:cNvCxnSpPr>
            <p:nvPr/>
          </p:nvCxnSpPr>
          <p:spPr>
            <a:xfrm>
              <a:off x="20528541" y="3064043"/>
              <a:ext cx="0" cy="154004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4CFDB57-F0B2-4622-DE70-758186F76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806" y="3096128"/>
              <a:ext cx="1961573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D17D71-9DBF-D616-4127-CBB872F52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806" y="4914424"/>
              <a:ext cx="1511325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1A8D52-BEAF-3D51-6E54-24854028F4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26063" y="4585034"/>
              <a:ext cx="4502478" cy="3103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A58A18-0C43-DE0A-C70F-5048311C4735}"/>
              </a:ext>
            </a:extLst>
          </p:cNvPr>
          <p:cNvCxnSpPr/>
          <p:nvPr/>
        </p:nvCxnSpPr>
        <p:spPr>
          <a:xfrm>
            <a:off x="896764" y="6590824"/>
            <a:ext cx="0" cy="212124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CBC261-A2F6-66C7-4EEF-A14ACC4856EF}"/>
              </a:ext>
            </a:extLst>
          </p:cNvPr>
          <p:cNvCxnSpPr>
            <a:cxnSpLocks/>
          </p:cNvCxnSpPr>
          <p:nvPr/>
        </p:nvCxnSpPr>
        <p:spPr>
          <a:xfrm>
            <a:off x="20507665" y="4874319"/>
            <a:ext cx="0" cy="2292896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A270EB-B956-CF7A-6CD5-4CA9B9F37403}"/>
              </a:ext>
            </a:extLst>
          </p:cNvPr>
          <p:cNvCxnSpPr>
            <a:cxnSpLocks/>
          </p:cNvCxnSpPr>
          <p:nvPr/>
        </p:nvCxnSpPr>
        <p:spPr>
          <a:xfrm flipH="1">
            <a:off x="912806" y="4914424"/>
            <a:ext cx="19567773" cy="152970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476A2A-796A-DECC-3F76-6689EF5E4A03}"/>
              </a:ext>
            </a:extLst>
          </p:cNvPr>
          <p:cNvGrpSpPr/>
          <p:nvPr/>
        </p:nvGrpSpPr>
        <p:grpSpPr>
          <a:xfrm>
            <a:off x="912806" y="6432468"/>
            <a:ext cx="9813472" cy="5628879"/>
            <a:chOff x="880722" y="6427297"/>
            <a:chExt cx="9813472" cy="8122892"/>
          </a:xfrm>
        </p:grpSpPr>
        <p:grpSp>
          <p:nvGrpSpPr>
            <p:cNvPr id="48" name="组合 4">
              <a:extLst>
                <a:ext uri="{FF2B5EF4-FFF2-40B4-BE49-F238E27FC236}">
                  <a16:creationId xmlns:a16="http://schemas.microsoft.com/office/drawing/2014/main" id="{59A91E6B-0342-8F9D-512C-99984B709D47}"/>
                </a:ext>
              </a:extLst>
            </p:cNvPr>
            <p:cNvGrpSpPr/>
            <p:nvPr/>
          </p:nvGrpSpPr>
          <p:grpSpPr>
            <a:xfrm>
              <a:off x="880722" y="6427297"/>
              <a:ext cx="9813472" cy="8122892"/>
              <a:chOff x="609196" y="4873821"/>
              <a:chExt cx="12027572" cy="11110711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D4B6E1-FEA7-0E11-34A2-4D1D918B5044}"/>
                  </a:ext>
                </a:extLst>
              </p:cNvPr>
              <p:cNvSpPr txBox="1"/>
              <p:nvPr/>
            </p:nvSpPr>
            <p:spPr>
              <a:xfrm>
                <a:off x="822691" y="4873821"/>
                <a:ext cx="11689441" cy="9775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zh-CN" sz="3200" b="1" dirty="0">
                    <a:latin typeface="Arial" panose="020B0604020202020204" pitchFamily="34" charset="0"/>
                    <a:ea typeface="华文行楷" pitchFamily="2" charset="-122"/>
                    <a:cs typeface="Arial" panose="020B0604020202020204" pitchFamily="34" charset="0"/>
                  </a:rPr>
                  <a:t>Introduction and Problem Statements</a:t>
                </a:r>
                <a:endParaRPr lang="zh-CN" altLang="en-US" sz="3200" b="1" dirty="0">
                  <a:latin typeface="Arial" panose="020B0604020202020204" pitchFamily="34" charset="0"/>
                  <a:ea typeface="华文行楷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7">
                <a:extLst>
                  <a:ext uri="{FF2B5EF4-FFF2-40B4-BE49-F238E27FC236}">
                    <a16:creationId xmlns:a16="http://schemas.microsoft.com/office/drawing/2014/main" id="{CCDC8E8A-8265-9766-FC90-92C10F6B0188}"/>
                  </a:ext>
                </a:extLst>
              </p:cNvPr>
              <p:cNvSpPr/>
              <p:nvPr/>
            </p:nvSpPr>
            <p:spPr>
              <a:xfrm>
                <a:off x="609196" y="4896846"/>
                <a:ext cx="12027572" cy="11087686"/>
              </a:xfrm>
              <a:prstGeom prst="rect">
                <a:avLst/>
              </a:prstGeom>
              <a:noFill/>
              <a:ln w="57150">
                <a:solidFill>
                  <a:srgbClr val="0000CC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zh-CN" sz="1524" b="1" dirty="0">
                  <a:solidFill>
                    <a:schemeClr val="tx1"/>
                  </a:solidFill>
                  <a:latin typeface="Comic Sans MS" panose="030F0702030302020204" pitchFamily="66" charset="0"/>
                  <a:ea typeface="华文行楷" pitchFamily="2" charset="-122"/>
                </a:endParaRPr>
              </a:p>
              <a:p>
                <a:pPr algn="ctr"/>
                <a:endParaRPr lang="en-US" altLang="zh-CN" sz="1524" b="1" dirty="0">
                  <a:solidFill>
                    <a:schemeClr val="tx1"/>
                  </a:solidFill>
                  <a:latin typeface="Comic Sans MS" panose="030F0702030302020204" pitchFamily="66" charset="0"/>
                  <a:ea typeface="华文行楷" pitchFamily="2" charset="-122"/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F02484F-D30C-787D-4F28-443960F1DA10}"/>
                </a:ext>
              </a:extLst>
            </p:cNvPr>
            <p:cNvSpPr txBox="1"/>
            <p:nvPr/>
          </p:nvSpPr>
          <p:spPr>
            <a:xfrm>
              <a:off x="943297" y="7005880"/>
              <a:ext cx="9750890" cy="7146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200" dirty="0" err="1">
                  <a:latin typeface="Arial" panose="020B0604020202020204" pitchFamily="34" charset="0"/>
                  <a:cs typeface="Arial" panose="020B0604020202020204" pitchFamily="34" charset="0"/>
                </a:rPr>
                <a:t>Abc</a:t>
              </a:r>
              <a:r>
                <a:rPr lang="en-SG" sz="22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3D595E-E8EB-C5E3-BA2B-F13463192B42}"/>
              </a:ext>
            </a:extLst>
          </p:cNvPr>
          <p:cNvGrpSpPr/>
          <p:nvPr/>
        </p:nvGrpSpPr>
        <p:grpSpPr>
          <a:xfrm>
            <a:off x="10726270" y="5698359"/>
            <a:ext cx="9797437" cy="5147117"/>
            <a:chOff x="880722" y="6406350"/>
            <a:chExt cx="9813472" cy="8143839"/>
          </a:xfrm>
        </p:grpSpPr>
        <p:grpSp>
          <p:nvGrpSpPr>
            <p:cNvPr id="44" name="组合 4">
              <a:extLst>
                <a:ext uri="{FF2B5EF4-FFF2-40B4-BE49-F238E27FC236}">
                  <a16:creationId xmlns:a16="http://schemas.microsoft.com/office/drawing/2014/main" id="{CC13F777-2544-A134-234A-4921512A88B4}"/>
                </a:ext>
              </a:extLst>
            </p:cNvPr>
            <p:cNvGrpSpPr/>
            <p:nvPr/>
          </p:nvGrpSpPr>
          <p:grpSpPr>
            <a:xfrm>
              <a:off x="880722" y="6406350"/>
              <a:ext cx="9813472" cy="8143839"/>
              <a:chOff x="609196" y="4845169"/>
              <a:chExt cx="12027572" cy="1113936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3315B92-2714-DB04-E578-9BEFA168C5CB}"/>
                  </a:ext>
                </a:extLst>
              </p:cNvPr>
              <p:cNvSpPr txBox="1"/>
              <p:nvPr/>
            </p:nvSpPr>
            <p:spPr>
              <a:xfrm>
                <a:off x="822691" y="4845169"/>
                <a:ext cx="11689441" cy="10686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zh-CN" sz="3200" b="1" dirty="0">
                    <a:latin typeface="Arial" panose="020B0604020202020204" pitchFamily="34" charset="0"/>
                    <a:ea typeface="华文行楷" pitchFamily="2" charset="-122"/>
                    <a:cs typeface="Arial" panose="020B0604020202020204" pitchFamily="34" charset="0"/>
                  </a:rPr>
                  <a:t>Research Questions and Project Objectives</a:t>
                </a:r>
                <a:endParaRPr lang="zh-CN" altLang="en-US" sz="3200" b="1" dirty="0">
                  <a:latin typeface="Arial" panose="020B0604020202020204" pitchFamily="34" charset="0"/>
                  <a:ea typeface="华文行楷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" name="矩形 7">
                <a:extLst>
                  <a:ext uri="{FF2B5EF4-FFF2-40B4-BE49-F238E27FC236}">
                    <a16:creationId xmlns:a16="http://schemas.microsoft.com/office/drawing/2014/main" id="{CE4F8A7D-D6C3-0A83-2A59-0B7A162BC023}"/>
                  </a:ext>
                </a:extLst>
              </p:cNvPr>
              <p:cNvSpPr/>
              <p:nvPr/>
            </p:nvSpPr>
            <p:spPr>
              <a:xfrm>
                <a:off x="609196" y="4896846"/>
                <a:ext cx="12027572" cy="11087686"/>
              </a:xfrm>
              <a:prstGeom prst="rect">
                <a:avLst/>
              </a:prstGeom>
              <a:noFill/>
              <a:ln w="57150">
                <a:solidFill>
                  <a:srgbClr val="0000CC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zh-CN" sz="1524" b="1" dirty="0">
                  <a:solidFill>
                    <a:schemeClr val="tx1"/>
                  </a:solidFill>
                  <a:latin typeface="Comic Sans MS" panose="030F0702030302020204" pitchFamily="66" charset="0"/>
                  <a:ea typeface="华文行楷" pitchFamily="2" charset="-122"/>
                </a:endParaRPr>
              </a:p>
              <a:p>
                <a:pPr algn="ctr"/>
                <a:endParaRPr lang="en-US" altLang="zh-CN" sz="1524" b="1" dirty="0">
                  <a:solidFill>
                    <a:schemeClr val="tx1"/>
                  </a:solidFill>
                  <a:latin typeface="Comic Sans MS" panose="030F0702030302020204" pitchFamily="66" charset="0"/>
                  <a:ea typeface="华文行楷" pitchFamily="2" charset="-122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18D9A6F-D090-6777-1E76-B21CA399D2EA}"/>
                </a:ext>
              </a:extLst>
            </p:cNvPr>
            <p:cNvSpPr txBox="1"/>
            <p:nvPr/>
          </p:nvSpPr>
          <p:spPr>
            <a:xfrm>
              <a:off x="943297" y="7110541"/>
              <a:ext cx="9750890" cy="7277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200" dirty="0" err="1">
                  <a:latin typeface="Arial" panose="020B0604020202020204" pitchFamily="34" charset="0"/>
                  <a:cs typeface="Arial" panose="020B0604020202020204" pitchFamily="34" charset="0"/>
                </a:rPr>
                <a:t>Abc</a:t>
              </a:r>
              <a:r>
                <a:rPr lang="en-SG" sz="22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9ED7D5-11E5-80EF-F9DA-877C8F0DEF88}"/>
              </a:ext>
            </a:extLst>
          </p:cNvPr>
          <p:cNvGrpSpPr/>
          <p:nvPr/>
        </p:nvGrpSpPr>
        <p:grpSpPr>
          <a:xfrm>
            <a:off x="920827" y="12061346"/>
            <a:ext cx="9813472" cy="13690902"/>
            <a:chOff x="880722" y="6444130"/>
            <a:chExt cx="9813472" cy="8106059"/>
          </a:xfrm>
        </p:grpSpPr>
        <p:grpSp>
          <p:nvGrpSpPr>
            <p:cNvPr id="40" name="组合 4">
              <a:extLst>
                <a:ext uri="{FF2B5EF4-FFF2-40B4-BE49-F238E27FC236}">
                  <a16:creationId xmlns:a16="http://schemas.microsoft.com/office/drawing/2014/main" id="{F2267B87-A063-569C-4953-0355D45B7FAE}"/>
                </a:ext>
              </a:extLst>
            </p:cNvPr>
            <p:cNvGrpSpPr/>
            <p:nvPr/>
          </p:nvGrpSpPr>
          <p:grpSpPr>
            <a:xfrm>
              <a:off x="880722" y="6444130"/>
              <a:ext cx="9813472" cy="8106059"/>
              <a:chOff x="609196" y="4896846"/>
              <a:chExt cx="12027572" cy="11087686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87EBB5-568E-33CA-8F43-12F4FC250299}"/>
                  </a:ext>
                </a:extLst>
              </p:cNvPr>
              <p:cNvSpPr txBox="1"/>
              <p:nvPr/>
            </p:nvSpPr>
            <p:spPr>
              <a:xfrm>
                <a:off x="822691" y="4916221"/>
                <a:ext cx="11689441" cy="6002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ea typeface="华文行楷" pitchFamily="2" charset="-122"/>
                    <a:cs typeface="Arial" panose="020B0604020202020204" pitchFamily="34" charset="0"/>
                  </a:rPr>
                  <a:t>Methodology and Proposed Solutions</a:t>
                </a:r>
                <a:endParaRPr lang="zh-CN" altLang="en-US" sz="3200" b="1" dirty="0">
                  <a:latin typeface="Arial" panose="020B0604020202020204" pitchFamily="34" charset="0"/>
                  <a:ea typeface="华文行楷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7">
                <a:extLst>
                  <a:ext uri="{FF2B5EF4-FFF2-40B4-BE49-F238E27FC236}">
                    <a16:creationId xmlns:a16="http://schemas.microsoft.com/office/drawing/2014/main" id="{40C9969C-D499-844F-BE0D-B4DF0D1BAC7E}"/>
                  </a:ext>
                </a:extLst>
              </p:cNvPr>
              <p:cNvSpPr/>
              <p:nvPr/>
            </p:nvSpPr>
            <p:spPr>
              <a:xfrm>
                <a:off x="609196" y="4896846"/>
                <a:ext cx="12027572" cy="11087686"/>
              </a:xfrm>
              <a:prstGeom prst="rect">
                <a:avLst/>
              </a:prstGeom>
              <a:noFill/>
              <a:ln w="57150">
                <a:solidFill>
                  <a:srgbClr val="0000CC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zh-CN" sz="1524" b="1" dirty="0">
                  <a:solidFill>
                    <a:schemeClr val="tx1"/>
                  </a:solidFill>
                  <a:latin typeface="Comic Sans MS" panose="030F0702030302020204" pitchFamily="66" charset="0"/>
                  <a:ea typeface="华文行楷" pitchFamily="2" charset="-122"/>
                </a:endParaRPr>
              </a:p>
              <a:p>
                <a:pPr algn="ctr"/>
                <a:endParaRPr lang="en-US" altLang="zh-CN" sz="1524" b="1" dirty="0">
                  <a:solidFill>
                    <a:schemeClr val="tx1"/>
                  </a:solidFill>
                  <a:latin typeface="Comic Sans MS" panose="030F0702030302020204" pitchFamily="66" charset="0"/>
                  <a:ea typeface="华文行楷" pitchFamily="2" charset="-122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F4C6B0-6DE4-5E4A-DF69-B46E35B36E4D}"/>
                </a:ext>
              </a:extLst>
            </p:cNvPr>
            <p:cNvSpPr txBox="1"/>
            <p:nvPr/>
          </p:nvSpPr>
          <p:spPr>
            <a:xfrm>
              <a:off x="943297" y="6779000"/>
              <a:ext cx="9750890" cy="7617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200" dirty="0" err="1">
                  <a:latin typeface="Arial" panose="020B0604020202020204" pitchFamily="34" charset="0"/>
                  <a:cs typeface="Arial" panose="020B0604020202020204" pitchFamily="34" charset="0"/>
                </a:rPr>
                <a:t>Abc</a:t>
              </a:r>
              <a:r>
                <a:rPr lang="en-SG" sz="22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  <a:p>
              <a:endParaRPr lang="en-SG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FCA98E-8E8C-88AA-DA4C-9A6BEF538260}"/>
              </a:ext>
            </a:extLst>
          </p:cNvPr>
          <p:cNvGrpSpPr/>
          <p:nvPr/>
        </p:nvGrpSpPr>
        <p:grpSpPr>
          <a:xfrm>
            <a:off x="10718257" y="10833470"/>
            <a:ext cx="9795829" cy="14903687"/>
            <a:chOff x="880722" y="6444130"/>
            <a:chExt cx="9813472" cy="8106059"/>
          </a:xfrm>
        </p:grpSpPr>
        <p:grpSp>
          <p:nvGrpSpPr>
            <p:cNvPr id="36" name="组合 4">
              <a:extLst>
                <a:ext uri="{FF2B5EF4-FFF2-40B4-BE49-F238E27FC236}">
                  <a16:creationId xmlns:a16="http://schemas.microsoft.com/office/drawing/2014/main" id="{6B7A7658-85B0-F6D4-0E92-A77CE7DDB47C}"/>
                </a:ext>
              </a:extLst>
            </p:cNvPr>
            <p:cNvGrpSpPr/>
            <p:nvPr/>
          </p:nvGrpSpPr>
          <p:grpSpPr>
            <a:xfrm>
              <a:off x="880722" y="6444130"/>
              <a:ext cx="9813472" cy="8106059"/>
              <a:chOff x="609196" y="4896846"/>
              <a:chExt cx="12027572" cy="1108768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A03B0D-6813-FD4B-F637-BA9C0FC282D8}"/>
                  </a:ext>
                </a:extLst>
              </p:cNvPr>
              <p:cNvSpPr txBox="1"/>
              <p:nvPr/>
            </p:nvSpPr>
            <p:spPr>
              <a:xfrm>
                <a:off x="822692" y="4926335"/>
                <a:ext cx="11689441" cy="4647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>
                    <a:latin typeface="Arial" panose="020B0604020202020204" pitchFamily="34" charset="0"/>
                    <a:ea typeface="华文行楷" pitchFamily="2" charset="-122"/>
                    <a:cs typeface="Arial" panose="020B0604020202020204" pitchFamily="34" charset="0"/>
                  </a:rPr>
                  <a:t>Experiments and Results Analysis</a:t>
                </a:r>
                <a:endParaRPr lang="zh-CN" altLang="en-US" sz="3200" b="1" dirty="0">
                  <a:latin typeface="Arial" panose="020B0604020202020204" pitchFamily="34" charset="0"/>
                  <a:ea typeface="华文行楷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" name="矩形 7">
                <a:extLst>
                  <a:ext uri="{FF2B5EF4-FFF2-40B4-BE49-F238E27FC236}">
                    <a16:creationId xmlns:a16="http://schemas.microsoft.com/office/drawing/2014/main" id="{39A5B9BF-6414-596C-F0EF-DF95ECAF0132}"/>
                  </a:ext>
                </a:extLst>
              </p:cNvPr>
              <p:cNvSpPr/>
              <p:nvPr/>
            </p:nvSpPr>
            <p:spPr>
              <a:xfrm>
                <a:off x="609196" y="4896846"/>
                <a:ext cx="12027572" cy="11087686"/>
              </a:xfrm>
              <a:prstGeom prst="rect">
                <a:avLst/>
              </a:prstGeom>
              <a:noFill/>
              <a:ln w="57150">
                <a:solidFill>
                  <a:srgbClr val="0000CC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zh-CN" sz="1524" b="1" dirty="0">
                  <a:solidFill>
                    <a:schemeClr val="tx1"/>
                  </a:solidFill>
                  <a:latin typeface="Comic Sans MS" panose="030F0702030302020204" pitchFamily="66" charset="0"/>
                  <a:ea typeface="华文行楷" pitchFamily="2" charset="-122"/>
                </a:endParaRPr>
              </a:p>
              <a:p>
                <a:pPr algn="ctr"/>
                <a:endParaRPr lang="en-US" altLang="zh-CN" sz="1524" b="1" dirty="0">
                  <a:solidFill>
                    <a:schemeClr val="tx1"/>
                  </a:solidFill>
                  <a:latin typeface="Comic Sans MS" panose="030F0702030302020204" pitchFamily="66" charset="0"/>
                  <a:ea typeface="华文行楷" pitchFamily="2" charset="-122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7EC0C5-AF32-FF23-E167-3D12EF006E35}"/>
                </a:ext>
              </a:extLst>
            </p:cNvPr>
            <p:cNvSpPr txBox="1"/>
            <p:nvPr/>
          </p:nvSpPr>
          <p:spPr>
            <a:xfrm>
              <a:off x="911213" y="6736798"/>
              <a:ext cx="9750890" cy="7690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200" dirty="0" err="1">
                  <a:latin typeface="Arial" panose="020B0604020202020204" pitchFamily="34" charset="0"/>
                  <a:cs typeface="Arial" panose="020B0604020202020204" pitchFamily="34" charset="0"/>
                </a:rPr>
                <a:t>Abc</a:t>
              </a:r>
              <a:r>
                <a:rPr lang="en-SG" sz="22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84BF30-32EA-D5B2-F597-7442AC43B1B2}"/>
              </a:ext>
            </a:extLst>
          </p:cNvPr>
          <p:cNvGrpSpPr/>
          <p:nvPr/>
        </p:nvGrpSpPr>
        <p:grpSpPr>
          <a:xfrm>
            <a:off x="920027" y="25707895"/>
            <a:ext cx="19603516" cy="2062843"/>
            <a:chOff x="880722" y="6267300"/>
            <a:chExt cx="9813472" cy="8282888"/>
          </a:xfrm>
        </p:grpSpPr>
        <p:grpSp>
          <p:nvGrpSpPr>
            <p:cNvPr id="32" name="组合 4">
              <a:extLst>
                <a:ext uri="{FF2B5EF4-FFF2-40B4-BE49-F238E27FC236}">
                  <a16:creationId xmlns:a16="http://schemas.microsoft.com/office/drawing/2014/main" id="{1DBE4F00-02FF-80D5-C1D9-2BE699AD86FE}"/>
                </a:ext>
              </a:extLst>
            </p:cNvPr>
            <p:cNvGrpSpPr/>
            <p:nvPr/>
          </p:nvGrpSpPr>
          <p:grpSpPr>
            <a:xfrm>
              <a:off x="880722" y="6267300"/>
              <a:ext cx="9813472" cy="8282888"/>
              <a:chOff x="609196" y="4654974"/>
              <a:chExt cx="12027572" cy="1132955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B3470D9-A6AB-8208-8F99-47FB997419F5}"/>
                  </a:ext>
                </a:extLst>
              </p:cNvPr>
              <p:cNvSpPr txBox="1"/>
              <p:nvPr/>
            </p:nvSpPr>
            <p:spPr>
              <a:xfrm>
                <a:off x="822691" y="4654974"/>
                <a:ext cx="11689441" cy="32117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zh-CN" sz="3200" b="1" dirty="0">
                    <a:latin typeface="Arial" panose="020B0604020202020204" pitchFamily="34" charset="0"/>
                    <a:ea typeface="华文行楷" pitchFamily="2" charset="-122"/>
                    <a:cs typeface="Arial" panose="020B0604020202020204" pitchFamily="34" charset="0"/>
                  </a:rPr>
                  <a:t>Conclusions and Future Work</a:t>
                </a:r>
                <a:endParaRPr lang="zh-CN" altLang="en-US" sz="3200" b="1" dirty="0">
                  <a:latin typeface="Arial" panose="020B0604020202020204" pitchFamily="34" charset="0"/>
                  <a:ea typeface="华文行楷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7">
                <a:extLst>
                  <a:ext uri="{FF2B5EF4-FFF2-40B4-BE49-F238E27FC236}">
                    <a16:creationId xmlns:a16="http://schemas.microsoft.com/office/drawing/2014/main" id="{FE3F9A2F-50AB-62C0-778D-EC8EE366B354}"/>
                  </a:ext>
                </a:extLst>
              </p:cNvPr>
              <p:cNvSpPr/>
              <p:nvPr/>
            </p:nvSpPr>
            <p:spPr>
              <a:xfrm>
                <a:off x="609196" y="4896846"/>
                <a:ext cx="12027572" cy="11087686"/>
              </a:xfrm>
              <a:prstGeom prst="rect">
                <a:avLst/>
              </a:prstGeom>
              <a:noFill/>
              <a:ln w="57150">
                <a:solidFill>
                  <a:srgbClr val="0000CC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zh-CN" sz="1524" b="1" dirty="0">
                  <a:solidFill>
                    <a:schemeClr val="tx1"/>
                  </a:solidFill>
                  <a:latin typeface="Comic Sans MS" panose="030F0702030302020204" pitchFamily="66" charset="0"/>
                  <a:ea typeface="华文行楷" pitchFamily="2" charset="-122"/>
                </a:endParaRPr>
              </a:p>
              <a:p>
                <a:pPr algn="ctr"/>
                <a:endParaRPr lang="en-US" altLang="zh-CN" sz="1524" b="1" dirty="0">
                  <a:solidFill>
                    <a:schemeClr val="tx1"/>
                  </a:solidFill>
                  <a:latin typeface="Comic Sans MS" panose="030F0702030302020204" pitchFamily="66" charset="0"/>
                  <a:ea typeface="华文行楷" pitchFamily="2" charset="-122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293310-4E83-3EAF-C335-E8D9A405AD4C}"/>
                </a:ext>
              </a:extLst>
            </p:cNvPr>
            <p:cNvSpPr txBox="1"/>
            <p:nvPr/>
          </p:nvSpPr>
          <p:spPr>
            <a:xfrm>
              <a:off x="919274" y="8334855"/>
              <a:ext cx="9750890" cy="5561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200" dirty="0" err="1">
                  <a:latin typeface="Arial" panose="020B0604020202020204" pitchFamily="34" charset="0"/>
                  <a:cs typeface="Arial" panose="020B0604020202020204" pitchFamily="34" charset="0"/>
                </a:rPr>
                <a:t>Abc</a:t>
              </a:r>
              <a:r>
                <a:rPr lang="en-SG" sz="22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2B2700-3F89-3117-EB7D-89CD22FE8078}"/>
              </a:ext>
            </a:extLst>
          </p:cNvPr>
          <p:cNvGrpSpPr/>
          <p:nvPr/>
        </p:nvGrpSpPr>
        <p:grpSpPr>
          <a:xfrm>
            <a:off x="864844" y="27755156"/>
            <a:ext cx="19642821" cy="1742540"/>
            <a:chOff x="864844" y="27755156"/>
            <a:chExt cx="19642821" cy="174254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7B3C7FC-6B57-5FE3-BE3B-EF511943A3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844" y="27755156"/>
              <a:ext cx="1961573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4">
              <a:extLst>
                <a:ext uri="{FF2B5EF4-FFF2-40B4-BE49-F238E27FC236}">
                  <a16:creationId xmlns:a16="http://schemas.microsoft.com/office/drawing/2014/main" id="{B5949A65-13A4-6027-1889-91B009FBE011}"/>
                </a:ext>
              </a:extLst>
            </p:cNvPr>
            <p:cNvGrpSpPr/>
            <p:nvPr/>
          </p:nvGrpSpPr>
          <p:grpSpPr>
            <a:xfrm>
              <a:off x="1095022" y="27771444"/>
              <a:ext cx="19225380" cy="444148"/>
              <a:chOff x="730835" y="4654976"/>
              <a:chExt cx="11795570" cy="243934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63C3690-F72F-AC42-B1FE-88871852170A}"/>
                  </a:ext>
                </a:extLst>
              </p:cNvPr>
              <p:cNvSpPr txBox="1"/>
              <p:nvPr/>
            </p:nvSpPr>
            <p:spPr>
              <a:xfrm>
                <a:off x="822691" y="4654976"/>
                <a:ext cx="11689441" cy="23665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>
                <a:softEdge rad="127000"/>
              </a:effectLst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altLang="zh-CN" sz="2200" b="1" dirty="0">
                    <a:latin typeface="Arial" panose="020B0604020202020204" pitchFamily="34" charset="0"/>
                    <a:ea typeface="华文行楷" pitchFamily="2" charset="-122"/>
                    <a:cs typeface="Arial" panose="020B0604020202020204" pitchFamily="34" charset="0"/>
                  </a:rPr>
                  <a:t>References and Acknowledgement</a:t>
                </a:r>
                <a:endParaRPr lang="zh-CN" altLang="en-US" sz="2200" b="1" dirty="0">
                  <a:latin typeface="Arial" panose="020B0604020202020204" pitchFamily="34" charset="0"/>
                  <a:ea typeface="华文行楷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" name="矩形 7">
                <a:extLst>
                  <a:ext uri="{FF2B5EF4-FFF2-40B4-BE49-F238E27FC236}">
                    <a16:creationId xmlns:a16="http://schemas.microsoft.com/office/drawing/2014/main" id="{663DA58B-DECF-E346-21E4-3203B515D3E9}"/>
                  </a:ext>
                </a:extLst>
              </p:cNvPr>
              <p:cNvSpPr/>
              <p:nvPr/>
            </p:nvSpPr>
            <p:spPr>
              <a:xfrm>
                <a:off x="730835" y="4896841"/>
                <a:ext cx="11795570" cy="2197484"/>
              </a:xfrm>
              <a:prstGeom prst="rect">
                <a:avLst/>
              </a:prstGeom>
              <a:noFill/>
              <a:ln w="57150"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zh-CN" sz="1524" b="1" dirty="0">
                  <a:solidFill>
                    <a:schemeClr val="tx1"/>
                  </a:solidFill>
                  <a:latin typeface="Comic Sans MS" panose="030F0702030302020204" pitchFamily="66" charset="0"/>
                  <a:ea typeface="华文行楷" pitchFamily="2" charset="-122"/>
                </a:endParaRPr>
              </a:p>
              <a:p>
                <a:pPr algn="ctr"/>
                <a:endParaRPr lang="en-US" altLang="zh-CN" sz="1524" b="1" dirty="0">
                  <a:solidFill>
                    <a:schemeClr val="tx1"/>
                  </a:solidFill>
                  <a:latin typeface="Comic Sans MS" panose="030F0702030302020204" pitchFamily="66" charset="0"/>
                  <a:ea typeface="华文行楷" pitchFamily="2" charset="-122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12C96F-76E8-8139-093F-93976C933C58}"/>
                </a:ext>
              </a:extLst>
            </p:cNvPr>
            <p:cNvSpPr txBox="1"/>
            <p:nvPr/>
          </p:nvSpPr>
          <p:spPr>
            <a:xfrm>
              <a:off x="891930" y="28112701"/>
              <a:ext cx="196157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Abc</a:t>
              </a:r>
              <a:r>
                <a:rPr lang="en-SG" sz="140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  <a:p>
              <a:endParaRPr lang="en-SG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SG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FC34AA6-6561-70EC-BBC3-9A5284BB9D3F}"/>
              </a:ext>
            </a:extLst>
          </p:cNvPr>
          <p:cNvSpPr txBox="1"/>
          <p:nvPr/>
        </p:nvSpPr>
        <p:spPr>
          <a:xfrm>
            <a:off x="993320" y="5044143"/>
            <a:ext cx="6912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BSc (Hons) in Computing Science</a:t>
            </a:r>
          </a:p>
        </p:txBody>
      </p:sp>
    </p:spTree>
    <p:extLst>
      <p:ext uri="{BB962C8B-B14F-4D97-AF65-F5344CB8AC3E}">
        <p14:creationId xmlns:p14="http://schemas.microsoft.com/office/powerpoint/2010/main" val="365142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D0BE8FB601374CA1382863A474DC55" ma:contentTypeVersion="30" ma:contentTypeDescription="Create a new document." ma:contentTypeScope="" ma:versionID="700c35f433f3da2ab4bdda7a9569a3ca">
  <xsd:schema xmlns:xsd="http://www.w3.org/2001/XMLSchema" xmlns:xs="http://www.w3.org/2001/XMLSchema" xmlns:p="http://schemas.microsoft.com/office/2006/metadata/properties" xmlns:ns2="661fc29f-83bb-4269-b718-aa2fd778a423" xmlns:ns3="d1583c34-73a0-4f2f-ba6b-1ac8359f2b78" xmlns:ns4="1e67448f-77cf-40a2-bf5d-0bb733d79bfc" targetNamespace="http://schemas.microsoft.com/office/2006/metadata/properties" ma:root="true" ma:fieldsID="b15aad0a2d029943e7ae5fcff7149ce8" ns2:_="" ns3:_="" ns4:_="">
    <xsd:import namespace="661fc29f-83bb-4269-b718-aa2fd778a423"/>
    <xsd:import namespace="d1583c34-73a0-4f2f-ba6b-1ac8359f2b78"/>
    <xsd:import namespace="1e67448f-77cf-40a2-bf5d-0bb733d79bf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fc29f-83bb-4269-b718-aa2fd778a42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6b0ce9bb-9101-4a23-8be5-888dd43b44e2}" ma:internalName="TaxCatchAll" ma:showField="CatchAllData" ma:web="661fc29f-83bb-4269-b718-aa2fd778a4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83c34-73a0-4f2f-ba6b-1ac8359f2b78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7448f-77cf-40a2-bf5d-0bb733d79b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1" nillable="true" ma:displayName="Sign-off status" ma:internalName="Sign_x002d_off_x0020_status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1e67448f-77cf-40a2-bf5d-0bb733d79bfc" xsi:nil="true"/>
    <TaxCatchAll xmlns="661fc29f-83bb-4269-b718-aa2fd778a423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57F5E9-026E-4036-9420-3D6EB91320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1fc29f-83bb-4269-b718-aa2fd778a423"/>
    <ds:schemaRef ds:uri="d1583c34-73a0-4f2f-ba6b-1ac8359f2b78"/>
    <ds:schemaRef ds:uri="1e67448f-77cf-40a2-bf5d-0bb733d79b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721F8A-D1E5-43C4-BAD1-F8D8F7A81000}">
  <ds:schemaRefs>
    <ds:schemaRef ds:uri="4b2ee772-610b-4608-83fe-2d971c0d96a3"/>
    <ds:schemaRef ds:uri="http://purl.org/dc/dcmitype/"/>
    <ds:schemaRef ds:uri="http://purl.org/dc/elements/1.1/"/>
    <ds:schemaRef ds:uri="4464f5c8-ae05-415f-b9ca-4f85a263cc97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f3a3a796-c958-4844-91fb-5d8351522e3b"/>
    <ds:schemaRef ds:uri="http://schemas.microsoft.com/office/2006/metadata/properties"/>
    <ds:schemaRef ds:uri="http://www.w3.org/XML/1998/namespace"/>
    <ds:schemaRef ds:uri="http://purl.org/dc/terms/"/>
    <ds:schemaRef ds:uri="1e67448f-77cf-40a2-bf5d-0bb733d79bfc"/>
    <ds:schemaRef ds:uri="661fc29f-83bb-4269-b718-aa2fd778a423"/>
  </ds:schemaRefs>
</ds:datastoreItem>
</file>

<file path=customXml/itemProps3.xml><?xml version="1.0" encoding="utf-8"?>
<ds:datastoreItem xmlns:ds="http://schemas.openxmlformats.org/officeDocument/2006/customXml" ds:itemID="{F32FF808-2AA1-436E-A604-73A5DA1CB42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52</Words>
  <Application>Microsoft Office PowerPoint</Application>
  <PresentationFormat>Custom</PresentationFormat>
  <Paragraphs>121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>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ITP Poster Template</dc:title>
  <dc:creator>Shawn Low Kay Wang</dc:creator>
  <cp:lastModifiedBy>Muhamed Fauzi Bin Abbas</cp:lastModifiedBy>
  <cp:revision>92</cp:revision>
  <dcterms:created xsi:type="dcterms:W3CDTF">2017-09-12T02:56:21Z</dcterms:created>
  <dcterms:modified xsi:type="dcterms:W3CDTF">2024-01-08T06:34:17Z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0x010100D2D0BE8FB601374CA1382863A474DC55</vt:lpwstr>
  </property>
  <property fmtid="{D5CDD505-2E9C-101B-9397-08002B2CF9AE}" pid="3" name="MSIP_Label_3ef8e180-8f22-4ead-b44a-2d560df875da_Enabled">
    <vt:lpwstr>true</vt:lpwstr>
  </property>
  <property fmtid="{D5CDD505-2E9C-101B-9397-08002B2CF9AE}" pid="4" name="MSIP_Label_3ef8e180-8f22-4ead-b44a-2d560df875da_SetDate">
    <vt:lpwstr>2024-01-08T06:34:03Z</vt:lpwstr>
  </property>
  <property fmtid="{D5CDD505-2E9C-101B-9397-08002B2CF9AE}" pid="5" name="MSIP_Label_3ef8e180-8f22-4ead-b44a-2d560df875da_Method">
    <vt:lpwstr>Privileged</vt:lpwstr>
  </property>
  <property fmtid="{D5CDD505-2E9C-101B-9397-08002B2CF9AE}" pid="6" name="MSIP_Label_3ef8e180-8f22-4ead-b44a-2d560df875da_Name">
    <vt:lpwstr>Public</vt:lpwstr>
  </property>
  <property fmtid="{D5CDD505-2E9C-101B-9397-08002B2CF9AE}" pid="7" name="MSIP_Label_3ef8e180-8f22-4ead-b44a-2d560df875da_SiteId">
    <vt:lpwstr>64991f7f-44d6-4d8c-9cd4-7862e8cb94c6</vt:lpwstr>
  </property>
  <property fmtid="{D5CDD505-2E9C-101B-9397-08002B2CF9AE}" pid="8" name="MSIP_Label_3ef8e180-8f22-4ead-b44a-2d560df875da_ActionId">
    <vt:lpwstr>f83f919d-a77f-4ec4-8201-d3b3e1757ea1</vt:lpwstr>
  </property>
  <property fmtid="{D5CDD505-2E9C-101B-9397-08002B2CF9AE}" pid="9" name="MSIP_Label_3ef8e180-8f22-4ead-b44a-2d560df875da_ContentBits">
    <vt:lpwstr>0</vt:lpwstr>
  </property>
</Properties>
</file>