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70" r:id="rId4"/>
    <p:sldId id="269" r:id="rId5"/>
    <p:sldId id="271" r:id="rId6"/>
    <p:sldId id="272" r:id="rId7"/>
    <p:sldId id="273" r:id="rId8"/>
    <p:sldId id="274" r:id="rId9"/>
    <p:sldId id="279" r:id="rId10"/>
    <p:sldId id="280" r:id="rId11"/>
    <p:sldId id="281" r:id="rId12"/>
    <p:sldId id="282" r:id="rId13"/>
    <p:sldId id="283" r:id="rId14"/>
    <p:sldId id="268" r:id="rId15"/>
    <p:sldId id="284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3.xml"/><Relationship Id="rId1" Type="http://schemas.openxmlformats.org/officeDocument/2006/relationships/slide" Target="../slides/slide2.xml"/><Relationship Id="rId4" Type="http://schemas.openxmlformats.org/officeDocument/2006/relationships/slide" Target="../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109069-44D5-4908-85C7-754186FA429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24335D8-9FFC-4F95-A4F2-0CE3AA9321EF}">
      <dgm:prSet phldrT="[Texto]"/>
      <dgm:spPr/>
      <dgm:t>
        <a:bodyPr/>
        <a:lstStyle/>
        <a:p>
          <a:pPr algn="l"/>
          <a:r>
            <a:rPr lang="pt-BR" b="0" dirty="0">
              <a:solidFill>
                <a:schemeClr val="tx1"/>
              </a:solidFill>
              <a:hlinkClick xmlns:r="http://schemas.openxmlformats.org/officeDocument/2006/relationships" r:id="rId1" action="ppaction://hlinksldjump"/>
            </a:rPr>
            <a:t>Introdução</a:t>
          </a:r>
          <a:endParaRPr lang="pt-BR" b="0" dirty="0">
            <a:solidFill>
              <a:schemeClr val="tx1"/>
            </a:solidFill>
          </a:endParaRPr>
        </a:p>
      </dgm:t>
    </dgm:pt>
    <dgm:pt modelId="{0E8D8ECB-F199-4661-AA9D-CF7B35D6F598}" type="parTrans" cxnId="{34765711-D999-450D-B989-1075A47E19A2}">
      <dgm:prSet/>
      <dgm:spPr/>
      <dgm:t>
        <a:bodyPr/>
        <a:lstStyle/>
        <a:p>
          <a:endParaRPr lang="pt-BR"/>
        </a:p>
      </dgm:t>
    </dgm:pt>
    <dgm:pt modelId="{81B95035-88E1-479B-8275-849430DF92C9}" type="sibTrans" cxnId="{34765711-D999-450D-B989-1075A47E19A2}">
      <dgm:prSet/>
      <dgm:spPr/>
      <dgm:t>
        <a:bodyPr/>
        <a:lstStyle/>
        <a:p>
          <a:endParaRPr lang="pt-BR"/>
        </a:p>
      </dgm:t>
    </dgm:pt>
    <dgm:pt modelId="{EE123B41-4DD6-4D39-85B9-91858EBB824E}">
      <dgm:prSet phldrT="[Texto]"/>
      <dgm:spPr/>
      <dgm:t>
        <a:bodyPr/>
        <a:lstStyle/>
        <a:p>
          <a:r>
            <a:rPr lang="pt-BR" dirty="0">
              <a:hlinkClick xmlns:r="http://schemas.openxmlformats.org/officeDocument/2006/relationships" r:id="rId2" action="ppaction://hlinksldjump"/>
            </a:rPr>
            <a:t>Projetos</a:t>
          </a:r>
          <a:endParaRPr lang="pt-BR" dirty="0"/>
        </a:p>
      </dgm:t>
    </dgm:pt>
    <dgm:pt modelId="{42566898-7B63-4DCD-9947-9399625E43B6}" type="parTrans" cxnId="{9F6F6712-F874-40FC-A935-F9AA89ACEED8}">
      <dgm:prSet/>
      <dgm:spPr/>
    </dgm:pt>
    <dgm:pt modelId="{8F7EA9E1-70DE-4A77-8A3E-320291F1ACA6}" type="sibTrans" cxnId="{9F6F6712-F874-40FC-A935-F9AA89ACEED8}">
      <dgm:prSet/>
      <dgm:spPr/>
    </dgm:pt>
    <dgm:pt modelId="{FFFF5955-B14E-4D9C-A124-C73C00B7A080}">
      <dgm:prSet phldrT="[Texto]"/>
      <dgm:spPr/>
      <dgm:t>
        <a:bodyPr/>
        <a:lstStyle/>
        <a:p>
          <a:r>
            <a:rPr lang="pt-BR" dirty="0">
              <a:hlinkClick xmlns:r="http://schemas.openxmlformats.org/officeDocument/2006/relationships" r:id="rId3" action="ppaction://hlinksldjump"/>
            </a:rPr>
            <a:t>Publicações</a:t>
          </a:r>
          <a:endParaRPr lang="pt-BR" dirty="0"/>
        </a:p>
      </dgm:t>
    </dgm:pt>
    <dgm:pt modelId="{9C967E4F-E2DD-4947-8303-7BB0848791D4}" type="parTrans" cxnId="{E4C562C7-03B7-43F5-860B-9B353D16D0BE}">
      <dgm:prSet/>
      <dgm:spPr/>
    </dgm:pt>
    <dgm:pt modelId="{2E60D78B-28F3-4D55-91A9-C7AB281317BB}" type="sibTrans" cxnId="{E4C562C7-03B7-43F5-860B-9B353D16D0BE}">
      <dgm:prSet/>
      <dgm:spPr/>
    </dgm:pt>
    <dgm:pt modelId="{D3A7B123-C29E-4DB6-80C0-00BE9BE6CFB7}">
      <dgm:prSet phldrT="[Texto]"/>
      <dgm:spPr/>
      <dgm:t>
        <a:bodyPr/>
        <a:lstStyle/>
        <a:p>
          <a:r>
            <a:rPr lang="pt-BR" dirty="0">
              <a:hlinkClick xmlns:r="http://schemas.openxmlformats.org/officeDocument/2006/relationships" r:id="rId4" action="ppaction://hlinksldjump"/>
            </a:rPr>
            <a:t>Links</a:t>
          </a:r>
          <a:endParaRPr lang="pt-BR" dirty="0"/>
        </a:p>
      </dgm:t>
    </dgm:pt>
    <dgm:pt modelId="{44949A86-3FFE-4B64-BD79-94F7840C82A1}" type="parTrans" cxnId="{F385FA7D-9F34-4741-8132-CE046C20A3D1}">
      <dgm:prSet/>
      <dgm:spPr/>
    </dgm:pt>
    <dgm:pt modelId="{8F1CC50C-58AD-4080-909A-8C20F9AFCA23}" type="sibTrans" cxnId="{F385FA7D-9F34-4741-8132-CE046C20A3D1}">
      <dgm:prSet/>
      <dgm:spPr/>
    </dgm:pt>
    <dgm:pt modelId="{A7E5EFF3-3B0C-4E61-8FB6-B10F11B9A7DD}" type="pres">
      <dgm:prSet presAssocID="{2B109069-44D5-4908-85C7-754186FA429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9560848-AC1D-4B49-8063-D444F02A17CB}" type="pres">
      <dgm:prSet presAssocID="{324335D8-9FFC-4F95-A4F2-0CE3AA9321EF}" presName="parentLin" presStyleCnt="0"/>
      <dgm:spPr/>
    </dgm:pt>
    <dgm:pt modelId="{D695F42B-E1B6-490D-B76D-69E6702F0F5A}" type="pres">
      <dgm:prSet presAssocID="{324335D8-9FFC-4F95-A4F2-0CE3AA9321EF}" presName="parentLeftMargin" presStyleLbl="node1" presStyleIdx="0" presStyleCnt="4"/>
      <dgm:spPr/>
      <dgm:t>
        <a:bodyPr/>
        <a:lstStyle/>
        <a:p>
          <a:endParaRPr lang="pt-BR"/>
        </a:p>
      </dgm:t>
    </dgm:pt>
    <dgm:pt modelId="{F4BF5279-C0BB-4CA4-9E43-E7DF31C32272}" type="pres">
      <dgm:prSet presAssocID="{324335D8-9FFC-4F95-A4F2-0CE3AA9321E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F4322E3-958B-45A1-9553-AF89AA24050F}" type="pres">
      <dgm:prSet presAssocID="{324335D8-9FFC-4F95-A4F2-0CE3AA9321EF}" presName="negativeSpace" presStyleCnt="0"/>
      <dgm:spPr/>
    </dgm:pt>
    <dgm:pt modelId="{08F00EA0-CC2A-4EFE-A05D-AD93DCB1D9AD}" type="pres">
      <dgm:prSet presAssocID="{324335D8-9FFC-4F95-A4F2-0CE3AA9321EF}" presName="childText" presStyleLbl="conFgAcc1" presStyleIdx="0" presStyleCnt="4">
        <dgm:presLayoutVars>
          <dgm:bulletEnabled val="1"/>
        </dgm:presLayoutVars>
      </dgm:prSet>
      <dgm:spPr/>
    </dgm:pt>
    <dgm:pt modelId="{D250A923-3AD3-42FE-B467-1400C3316DCE}" type="pres">
      <dgm:prSet presAssocID="{81B95035-88E1-479B-8275-849430DF92C9}" presName="spaceBetweenRectangles" presStyleCnt="0"/>
      <dgm:spPr/>
    </dgm:pt>
    <dgm:pt modelId="{1D8D284F-1795-413C-80C6-3C420C81417C}" type="pres">
      <dgm:prSet presAssocID="{EE123B41-4DD6-4D39-85B9-91858EBB824E}" presName="parentLin" presStyleCnt="0"/>
      <dgm:spPr/>
    </dgm:pt>
    <dgm:pt modelId="{7BD287DB-C389-448B-AB91-DDAB02AE4BDA}" type="pres">
      <dgm:prSet presAssocID="{EE123B41-4DD6-4D39-85B9-91858EBB824E}" presName="parentLeftMargin" presStyleLbl="node1" presStyleIdx="0" presStyleCnt="4"/>
      <dgm:spPr/>
      <dgm:t>
        <a:bodyPr/>
        <a:lstStyle/>
        <a:p>
          <a:endParaRPr lang="pt-BR"/>
        </a:p>
      </dgm:t>
    </dgm:pt>
    <dgm:pt modelId="{63CCA736-80EC-4C40-B74C-1864695387BE}" type="pres">
      <dgm:prSet presAssocID="{EE123B41-4DD6-4D39-85B9-91858EBB824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7570EF3-C083-455E-A80E-ABFDA2BDFCB9}" type="pres">
      <dgm:prSet presAssocID="{EE123B41-4DD6-4D39-85B9-91858EBB824E}" presName="negativeSpace" presStyleCnt="0"/>
      <dgm:spPr/>
    </dgm:pt>
    <dgm:pt modelId="{F485422B-7398-4A71-A992-D7A0173C382C}" type="pres">
      <dgm:prSet presAssocID="{EE123B41-4DD6-4D39-85B9-91858EBB824E}" presName="childText" presStyleLbl="conFgAcc1" presStyleIdx="1" presStyleCnt="4">
        <dgm:presLayoutVars>
          <dgm:bulletEnabled val="1"/>
        </dgm:presLayoutVars>
      </dgm:prSet>
      <dgm:spPr/>
    </dgm:pt>
    <dgm:pt modelId="{667B1DEC-9CD0-42A1-98C4-AD6CAF9DFF8F}" type="pres">
      <dgm:prSet presAssocID="{8F7EA9E1-70DE-4A77-8A3E-320291F1ACA6}" presName="spaceBetweenRectangles" presStyleCnt="0"/>
      <dgm:spPr/>
    </dgm:pt>
    <dgm:pt modelId="{B9254ACB-975F-4BB0-B9FA-9C780EB8ED12}" type="pres">
      <dgm:prSet presAssocID="{FFFF5955-B14E-4D9C-A124-C73C00B7A080}" presName="parentLin" presStyleCnt="0"/>
      <dgm:spPr/>
    </dgm:pt>
    <dgm:pt modelId="{AA1D695A-2AC4-46CF-B6B7-4672F4178BA7}" type="pres">
      <dgm:prSet presAssocID="{FFFF5955-B14E-4D9C-A124-C73C00B7A080}" presName="parentLeftMargin" presStyleLbl="node1" presStyleIdx="1" presStyleCnt="4"/>
      <dgm:spPr/>
      <dgm:t>
        <a:bodyPr/>
        <a:lstStyle/>
        <a:p>
          <a:endParaRPr lang="pt-BR"/>
        </a:p>
      </dgm:t>
    </dgm:pt>
    <dgm:pt modelId="{91951800-ED8B-4AD1-B1D0-0E8459019DEB}" type="pres">
      <dgm:prSet presAssocID="{FFFF5955-B14E-4D9C-A124-C73C00B7A08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5726926-B8B3-4CAF-B850-868C2F3DDD7A}" type="pres">
      <dgm:prSet presAssocID="{FFFF5955-B14E-4D9C-A124-C73C00B7A080}" presName="negativeSpace" presStyleCnt="0"/>
      <dgm:spPr/>
    </dgm:pt>
    <dgm:pt modelId="{D6DF7FA6-6C0C-468C-B844-CAB5BCDBCACB}" type="pres">
      <dgm:prSet presAssocID="{FFFF5955-B14E-4D9C-A124-C73C00B7A080}" presName="childText" presStyleLbl="conFgAcc1" presStyleIdx="2" presStyleCnt="4">
        <dgm:presLayoutVars>
          <dgm:bulletEnabled val="1"/>
        </dgm:presLayoutVars>
      </dgm:prSet>
      <dgm:spPr/>
    </dgm:pt>
    <dgm:pt modelId="{CE68C867-AD07-45C3-82F3-AD9926927BCC}" type="pres">
      <dgm:prSet presAssocID="{2E60D78B-28F3-4D55-91A9-C7AB281317BB}" presName="spaceBetweenRectangles" presStyleCnt="0"/>
      <dgm:spPr/>
    </dgm:pt>
    <dgm:pt modelId="{1022EEED-B040-4CB3-8C2C-8D2FC5B72223}" type="pres">
      <dgm:prSet presAssocID="{D3A7B123-C29E-4DB6-80C0-00BE9BE6CFB7}" presName="parentLin" presStyleCnt="0"/>
      <dgm:spPr/>
    </dgm:pt>
    <dgm:pt modelId="{3DC335E2-B1E2-4E30-B1E3-7F313E727E9B}" type="pres">
      <dgm:prSet presAssocID="{D3A7B123-C29E-4DB6-80C0-00BE9BE6CFB7}" presName="parentLeftMargin" presStyleLbl="node1" presStyleIdx="2" presStyleCnt="4"/>
      <dgm:spPr/>
      <dgm:t>
        <a:bodyPr/>
        <a:lstStyle/>
        <a:p>
          <a:endParaRPr lang="pt-BR"/>
        </a:p>
      </dgm:t>
    </dgm:pt>
    <dgm:pt modelId="{95BAD304-A72D-4712-855B-395C227916A3}" type="pres">
      <dgm:prSet presAssocID="{D3A7B123-C29E-4DB6-80C0-00BE9BE6CFB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270B332-16FB-4807-980F-8B4C9A5A8536}" type="pres">
      <dgm:prSet presAssocID="{D3A7B123-C29E-4DB6-80C0-00BE9BE6CFB7}" presName="negativeSpace" presStyleCnt="0"/>
      <dgm:spPr/>
    </dgm:pt>
    <dgm:pt modelId="{7CA47B46-257A-4ED0-9D37-CB7BDFE45B48}" type="pres">
      <dgm:prSet presAssocID="{D3A7B123-C29E-4DB6-80C0-00BE9BE6CFB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045E222-B94E-47AC-B963-1695189368D8}" type="presOf" srcId="{D3A7B123-C29E-4DB6-80C0-00BE9BE6CFB7}" destId="{95BAD304-A72D-4712-855B-395C227916A3}" srcOrd="1" destOrd="0" presId="urn:microsoft.com/office/officeart/2005/8/layout/list1"/>
    <dgm:cxn modelId="{E4C562C7-03B7-43F5-860B-9B353D16D0BE}" srcId="{2B109069-44D5-4908-85C7-754186FA4299}" destId="{FFFF5955-B14E-4D9C-A124-C73C00B7A080}" srcOrd="2" destOrd="0" parTransId="{9C967E4F-E2DD-4947-8303-7BB0848791D4}" sibTransId="{2E60D78B-28F3-4D55-91A9-C7AB281317BB}"/>
    <dgm:cxn modelId="{C611C683-1DD4-40C5-8AC4-0136F86D9109}" type="presOf" srcId="{324335D8-9FFC-4F95-A4F2-0CE3AA9321EF}" destId="{D695F42B-E1B6-490D-B76D-69E6702F0F5A}" srcOrd="0" destOrd="0" presId="urn:microsoft.com/office/officeart/2005/8/layout/list1"/>
    <dgm:cxn modelId="{F0259DF7-B468-4D14-B0C1-490EC188EEEB}" type="presOf" srcId="{324335D8-9FFC-4F95-A4F2-0CE3AA9321EF}" destId="{F4BF5279-C0BB-4CA4-9E43-E7DF31C32272}" srcOrd="1" destOrd="0" presId="urn:microsoft.com/office/officeart/2005/8/layout/list1"/>
    <dgm:cxn modelId="{F385FA7D-9F34-4741-8132-CE046C20A3D1}" srcId="{2B109069-44D5-4908-85C7-754186FA4299}" destId="{D3A7B123-C29E-4DB6-80C0-00BE9BE6CFB7}" srcOrd="3" destOrd="0" parTransId="{44949A86-3FFE-4B64-BD79-94F7840C82A1}" sibTransId="{8F1CC50C-58AD-4080-909A-8C20F9AFCA23}"/>
    <dgm:cxn modelId="{056BE37B-4AC4-4927-B6A9-5683686405B8}" type="presOf" srcId="{EE123B41-4DD6-4D39-85B9-91858EBB824E}" destId="{7BD287DB-C389-448B-AB91-DDAB02AE4BDA}" srcOrd="0" destOrd="0" presId="urn:microsoft.com/office/officeart/2005/8/layout/list1"/>
    <dgm:cxn modelId="{9F6F6712-F874-40FC-A935-F9AA89ACEED8}" srcId="{2B109069-44D5-4908-85C7-754186FA4299}" destId="{EE123B41-4DD6-4D39-85B9-91858EBB824E}" srcOrd="1" destOrd="0" parTransId="{42566898-7B63-4DCD-9947-9399625E43B6}" sibTransId="{8F7EA9E1-70DE-4A77-8A3E-320291F1ACA6}"/>
    <dgm:cxn modelId="{B0D6ED5A-E223-42F9-B627-B49EF609F05D}" type="presOf" srcId="{D3A7B123-C29E-4DB6-80C0-00BE9BE6CFB7}" destId="{3DC335E2-B1E2-4E30-B1E3-7F313E727E9B}" srcOrd="0" destOrd="0" presId="urn:microsoft.com/office/officeart/2005/8/layout/list1"/>
    <dgm:cxn modelId="{26AFE2C8-B93A-42A0-9B12-8015C0E862E6}" type="presOf" srcId="{2B109069-44D5-4908-85C7-754186FA4299}" destId="{A7E5EFF3-3B0C-4E61-8FB6-B10F11B9A7DD}" srcOrd="0" destOrd="0" presId="urn:microsoft.com/office/officeart/2005/8/layout/list1"/>
    <dgm:cxn modelId="{34765711-D999-450D-B989-1075A47E19A2}" srcId="{2B109069-44D5-4908-85C7-754186FA4299}" destId="{324335D8-9FFC-4F95-A4F2-0CE3AA9321EF}" srcOrd="0" destOrd="0" parTransId="{0E8D8ECB-F199-4661-AA9D-CF7B35D6F598}" sibTransId="{81B95035-88E1-479B-8275-849430DF92C9}"/>
    <dgm:cxn modelId="{E6E5E28A-2ED4-4312-BF4A-6EA2729DE723}" type="presOf" srcId="{FFFF5955-B14E-4D9C-A124-C73C00B7A080}" destId="{91951800-ED8B-4AD1-B1D0-0E8459019DEB}" srcOrd="1" destOrd="0" presId="urn:microsoft.com/office/officeart/2005/8/layout/list1"/>
    <dgm:cxn modelId="{519B00FB-844B-4AD7-8604-0FCFBF869AA7}" type="presOf" srcId="{EE123B41-4DD6-4D39-85B9-91858EBB824E}" destId="{63CCA736-80EC-4C40-B74C-1864695387BE}" srcOrd="1" destOrd="0" presId="urn:microsoft.com/office/officeart/2005/8/layout/list1"/>
    <dgm:cxn modelId="{0DE0150B-5E1D-4B34-99C0-F09B3FF7004D}" type="presOf" srcId="{FFFF5955-B14E-4D9C-A124-C73C00B7A080}" destId="{AA1D695A-2AC4-46CF-B6B7-4672F4178BA7}" srcOrd="0" destOrd="0" presId="urn:microsoft.com/office/officeart/2005/8/layout/list1"/>
    <dgm:cxn modelId="{AFF468A2-5A2C-4A62-A0CD-50EEB6B084E2}" type="presParOf" srcId="{A7E5EFF3-3B0C-4E61-8FB6-B10F11B9A7DD}" destId="{49560848-AC1D-4B49-8063-D444F02A17CB}" srcOrd="0" destOrd="0" presId="urn:microsoft.com/office/officeart/2005/8/layout/list1"/>
    <dgm:cxn modelId="{41984D18-D80C-4788-804E-56C989316D41}" type="presParOf" srcId="{49560848-AC1D-4B49-8063-D444F02A17CB}" destId="{D695F42B-E1B6-490D-B76D-69E6702F0F5A}" srcOrd="0" destOrd="0" presId="urn:microsoft.com/office/officeart/2005/8/layout/list1"/>
    <dgm:cxn modelId="{DB668985-4EC7-4026-9DD0-DF5100522A06}" type="presParOf" srcId="{49560848-AC1D-4B49-8063-D444F02A17CB}" destId="{F4BF5279-C0BB-4CA4-9E43-E7DF31C32272}" srcOrd="1" destOrd="0" presId="urn:microsoft.com/office/officeart/2005/8/layout/list1"/>
    <dgm:cxn modelId="{D19D8103-7144-463C-957B-B99658EA8123}" type="presParOf" srcId="{A7E5EFF3-3B0C-4E61-8FB6-B10F11B9A7DD}" destId="{1F4322E3-958B-45A1-9553-AF89AA24050F}" srcOrd="1" destOrd="0" presId="urn:microsoft.com/office/officeart/2005/8/layout/list1"/>
    <dgm:cxn modelId="{D884535D-7B78-4974-83E3-DE880FACAD03}" type="presParOf" srcId="{A7E5EFF3-3B0C-4E61-8FB6-B10F11B9A7DD}" destId="{08F00EA0-CC2A-4EFE-A05D-AD93DCB1D9AD}" srcOrd="2" destOrd="0" presId="urn:microsoft.com/office/officeart/2005/8/layout/list1"/>
    <dgm:cxn modelId="{C4D2743B-796A-43B7-848A-D49BC3041302}" type="presParOf" srcId="{A7E5EFF3-3B0C-4E61-8FB6-B10F11B9A7DD}" destId="{D250A923-3AD3-42FE-B467-1400C3316DCE}" srcOrd="3" destOrd="0" presId="urn:microsoft.com/office/officeart/2005/8/layout/list1"/>
    <dgm:cxn modelId="{D0BFDE6C-BD93-41EE-B7EB-83117EE8A114}" type="presParOf" srcId="{A7E5EFF3-3B0C-4E61-8FB6-B10F11B9A7DD}" destId="{1D8D284F-1795-413C-80C6-3C420C81417C}" srcOrd="4" destOrd="0" presId="urn:microsoft.com/office/officeart/2005/8/layout/list1"/>
    <dgm:cxn modelId="{54CCC4C4-AA87-4318-845C-D345759CC1AB}" type="presParOf" srcId="{1D8D284F-1795-413C-80C6-3C420C81417C}" destId="{7BD287DB-C389-448B-AB91-DDAB02AE4BDA}" srcOrd="0" destOrd="0" presId="urn:microsoft.com/office/officeart/2005/8/layout/list1"/>
    <dgm:cxn modelId="{CED66A4D-54AF-4B7A-B3A0-4C6F10847BAB}" type="presParOf" srcId="{1D8D284F-1795-413C-80C6-3C420C81417C}" destId="{63CCA736-80EC-4C40-B74C-1864695387BE}" srcOrd="1" destOrd="0" presId="urn:microsoft.com/office/officeart/2005/8/layout/list1"/>
    <dgm:cxn modelId="{06142F4E-8AC0-41E5-818D-08A6454AC83F}" type="presParOf" srcId="{A7E5EFF3-3B0C-4E61-8FB6-B10F11B9A7DD}" destId="{57570EF3-C083-455E-A80E-ABFDA2BDFCB9}" srcOrd="5" destOrd="0" presId="urn:microsoft.com/office/officeart/2005/8/layout/list1"/>
    <dgm:cxn modelId="{2B3268A8-60C7-4335-8E7E-93666D54D841}" type="presParOf" srcId="{A7E5EFF3-3B0C-4E61-8FB6-B10F11B9A7DD}" destId="{F485422B-7398-4A71-A992-D7A0173C382C}" srcOrd="6" destOrd="0" presId="urn:microsoft.com/office/officeart/2005/8/layout/list1"/>
    <dgm:cxn modelId="{1FF2C8CC-15D7-4577-B737-5F1CA4DBF85A}" type="presParOf" srcId="{A7E5EFF3-3B0C-4E61-8FB6-B10F11B9A7DD}" destId="{667B1DEC-9CD0-42A1-98C4-AD6CAF9DFF8F}" srcOrd="7" destOrd="0" presId="urn:microsoft.com/office/officeart/2005/8/layout/list1"/>
    <dgm:cxn modelId="{5627C03B-7BC6-4A9A-9324-0B14820B193D}" type="presParOf" srcId="{A7E5EFF3-3B0C-4E61-8FB6-B10F11B9A7DD}" destId="{B9254ACB-975F-4BB0-B9FA-9C780EB8ED12}" srcOrd="8" destOrd="0" presId="urn:microsoft.com/office/officeart/2005/8/layout/list1"/>
    <dgm:cxn modelId="{E5EF4DB1-0949-4293-B406-22FA1C786B79}" type="presParOf" srcId="{B9254ACB-975F-4BB0-B9FA-9C780EB8ED12}" destId="{AA1D695A-2AC4-46CF-B6B7-4672F4178BA7}" srcOrd="0" destOrd="0" presId="urn:microsoft.com/office/officeart/2005/8/layout/list1"/>
    <dgm:cxn modelId="{1CA5B07E-947A-4ADF-ADD0-DBDA7D2D11E4}" type="presParOf" srcId="{B9254ACB-975F-4BB0-B9FA-9C780EB8ED12}" destId="{91951800-ED8B-4AD1-B1D0-0E8459019DEB}" srcOrd="1" destOrd="0" presId="urn:microsoft.com/office/officeart/2005/8/layout/list1"/>
    <dgm:cxn modelId="{E41B12D6-A248-464B-A80D-C6977A35B7C0}" type="presParOf" srcId="{A7E5EFF3-3B0C-4E61-8FB6-B10F11B9A7DD}" destId="{65726926-B8B3-4CAF-B850-868C2F3DDD7A}" srcOrd="9" destOrd="0" presId="urn:microsoft.com/office/officeart/2005/8/layout/list1"/>
    <dgm:cxn modelId="{D76345EC-AEB1-4360-BE75-485F2BBBF35A}" type="presParOf" srcId="{A7E5EFF3-3B0C-4E61-8FB6-B10F11B9A7DD}" destId="{D6DF7FA6-6C0C-468C-B844-CAB5BCDBCACB}" srcOrd="10" destOrd="0" presId="urn:microsoft.com/office/officeart/2005/8/layout/list1"/>
    <dgm:cxn modelId="{42328F75-4321-4263-A7B4-31E22F842256}" type="presParOf" srcId="{A7E5EFF3-3B0C-4E61-8FB6-B10F11B9A7DD}" destId="{CE68C867-AD07-45C3-82F3-AD9926927BCC}" srcOrd="11" destOrd="0" presId="urn:microsoft.com/office/officeart/2005/8/layout/list1"/>
    <dgm:cxn modelId="{BC51E215-C6F1-4CFA-9774-648FD54A09DD}" type="presParOf" srcId="{A7E5EFF3-3B0C-4E61-8FB6-B10F11B9A7DD}" destId="{1022EEED-B040-4CB3-8C2C-8D2FC5B72223}" srcOrd="12" destOrd="0" presId="urn:microsoft.com/office/officeart/2005/8/layout/list1"/>
    <dgm:cxn modelId="{1F43F497-60D6-4517-8945-A96DF7FAA77C}" type="presParOf" srcId="{1022EEED-B040-4CB3-8C2C-8D2FC5B72223}" destId="{3DC335E2-B1E2-4E30-B1E3-7F313E727E9B}" srcOrd="0" destOrd="0" presId="urn:microsoft.com/office/officeart/2005/8/layout/list1"/>
    <dgm:cxn modelId="{61883FE1-D276-4AFE-8497-1E3B62A2DA70}" type="presParOf" srcId="{1022EEED-B040-4CB3-8C2C-8D2FC5B72223}" destId="{95BAD304-A72D-4712-855B-395C227916A3}" srcOrd="1" destOrd="0" presId="urn:microsoft.com/office/officeart/2005/8/layout/list1"/>
    <dgm:cxn modelId="{EE31F125-3DAD-4CA9-B931-1E83CA890540}" type="presParOf" srcId="{A7E5EFF3-3B0C-4E61-8FB6-B10F11B9A7DD}" destId="{E270B332-16FB-4807-980F-8B4C9A5A8536}" srcOrd="13" destOrd="0" presId="urn:microsoft.com/office/officeart/2005/8/layout/list1"/>
    <dgm:cxn modelId="{C8F70D4F-E246-4BE6-9F50-0A4B14C677CA}" type="presParOf" srcId="{A7E5EFF3-3B0C-4E61-8FB6-B10F11B9A7DD}" destId="{7CA47B46-257A-4ED0-9D37-CB7BDFE45B48}" srcOrd="14" destOrd="0" presId="urn:microsoft.com/office/officeart/2005/8/layout/lis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00EA0-CC2A-4EFE-A05D-AD93DCB1D9AD}">
      <dsp:nvSpPr>
        <dsp:cNvPr id="0" name=""/>
        <dsp:cNvSpPr/>
      </dsp:nvSpPr>
      <dsp:spPr>
        <a:xfrm>
          <a:off x="0" y="431480"/>
          <a:ext cx="822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F5279-C0BB-4CA4-9E43-E7DF31C32272}">
      <dsp:nvSpPr>
        <dsp:cNvPr id="0" name=""/>
        <dsp:cNvSpPr/>
      </dsp:nvSpPr>
      <dsp:spPr>
        <a:xfrm>
          <a:off x="411480" y="62480"/>
          <a:ext cx="576072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0" kern="1200" dirty="0">
              <a:solidFill>
                <a:schemeClr val="tx1"/>
              </a:solidFill>
              <a:hlinkClick xmlns:r="http://schemas.openxmlformats.org/officeDocument/2006/relationships" r:id="" action="ppaction://hlinksldjump"/>
            </a:rPr>
            <a:t>Introdução</a:t>
          </a:r>
          <a:endParaRPr lang="pt-BR" sz="2500" b="0" kern="1200" dirty="0">
            <a:solidFill>
              <a:schemeClr val="tx1"/>
            </a:solidFill>
          </a:endParaRPr>
        </a:p>
      </dsp:txBody>
      <dsp:txXfrm>
        <a:off x="447506" y="98506"/>
        <a:ext cx="5688668" cy="665948"/>
      </dsp:txXfrm>
    </dsp:sp>
    <dsp:sp modelId="{F485422B-7398-4A71-A992-D7A0173C382C}">
      <dsp:nvSpPr>
        <dsp:cNvPr id="0" name=""/>
        <dsp:cNvSpPr/>
      </dsp:nvSpPr>
      <dsp:spPr>
        <a:xfrm>
          <a:off x="0" y="1565481"/>
          <a:ext cx="822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CCA736-80EC-4C40-B74C-1864695387BE}">
      <dsp:nvSpPr>
        <dsp:cNvPr id="0" name=""/>
        <dsp:cNvSpPr/>
      </dsp:nvSpPr>
      <dsp:spPr>
        <a:xfrm>
          <a:off x="411480" y="1196481"/>
          <a:ext cx="576072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hlinkClick xmlns:r="http://schemas.openxmlformats.org/officeDocument/2006/relationships" r:id="" action="ppaction://hlinksldjump"/>
            </a:rPr>
            <a:t>Projetos</a:t>
          </a:r>
          <a:endParaRPr lang="pt-BR" sz="2500" kern="1200" dirty="0"/>
        </a:p>
      </dsp:txBody>
      <dsp:txXfrm>
        <a:off x="447506" y="1232507"/>
        <a:ext cx="5688668" cy="665948"/>
      </dsp:txXfrm>
    </dsp:sp>
    <dsp:sp modelId="{D6DF7FA6-6C0C-468C-B844-CAB5BCDBCACB}">
      <dsp:nvSpPr>
        <dsp:cNvPr id="0" name=""/>
        <dsp:cNvSpPr/>
      </dsp:nvSpPr>
      <dsp:spPr>
        <a:xfrm>
          <a:off x="0" y="2699480"/>
          <a:ext cx="822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51800-ED8B-4AD1-B1D0-0E8459019DEB}">
      <dsp:nvSpPr>
        <dsp:cNvPr id="0" name=""/>
        <dsp:cNvSpPr/>
      </dsp:nvSpPr>
      <dsp:spPr>
        <a:xfrm>
          <a:off x="411480" y="2330480"/>
          <a:ext cx="576072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hlinkClick xmlns:r="http://schemas.openxmlformats.org/officeDocument/2006/relationships" r:id="" action="ppaction://hlinksldjump"/>
            </a:rPr>
            <a:t>Publicações</a:t>
          </a:r>
          <a:endParaRPr lang="pt-BR" sz="2500" kern="1200" dirty="0"/>
        </a:p>
      </dsp:txBody>
      <dsp:txXfrm>
        <a:off x="447506" y="2366506"/>
        <a:ext cx="5688668" cy="665948"/>
      </dsp:txXfrm>
    </dsp:sp>
    <dsp:sp modelId="{7CA47B46-257A-4ED0-9D37-CB7BDFE45B48}">
      <dsp:nvSpPr>
        <dsp:cNvPr id="0" name=""/>
        <dsp:cNvSpPr/>
      </dsp:nvSpPr>
      <dsp:spPr>
        <a:xfrm>
          <a:off x="0" y="3833481"/>
          <a:ext cx="822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BAD304-A72D-4712-855B-395C227916A3}">
      <dsp:nvSpPr>
        <dsp:cNvPr id="0" name=""/>
        <dsp:cNvSpPr/>
      </dsp:nvSpPr>
      <dsp:spPr>
        <a:xfrm>
          <a:off x="411480" y="3464481"/>
          <a:ext cx="576072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hlinkClick xmlns:r="http://schemas.openxmlformats.org/officeDocument/2006/relationships" r:id="" action="ppaction://hlinksldjump"/>
            </a:rPr>
            <a:t>Links</a:t>
          </a:r>
          <a:endParaRPr lang="pt-BR" sz="2500" kern="1200" dirty="0"/>
        </a:p>
      </dsp:txBody>
      <dsp:txXfrm>
        <a:off x="447506" y="3500507"/>
        <a:ext cx="5688668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C1E0C-B2A2-4B4C-B692-57F2D22D2B19}" type="datetimeFigureOut">
              <a:rPr lang="pt-BR" smtClean="0"/>
              <a:pPr/>
              <a:t>28/11/2018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8AB27-4B01-414A-A22C-20E20A21912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8AB27-4B01-414A-A22C-20E20A219124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BC24059-9C59-4932-AAA7-55B1B526A7A2}" type="datetime1">
              <a:rPr lang="pt-BR" smtClean="0"/>
              <a:t>28/11/2018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pt-BR" smtClean="0"/>
              <a:t>mbscbsjbs@gmail.com</a:t>
            </a:r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5C4D-CC21-4C6D-80E7-EE51A9133069}" type="datetime1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mbscbsjbs@gmail.com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B52B-3051-44F0-BE3E-06BCA1159C53}" type="datetime1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mbscbsjbs@gmail.com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8A59-DA87-4779-A117-4D888B3B8A22}" type="datetime1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mbscbsjbs@gmail.com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62-8FA3-4D49-A36C-C7B8A0509856}" type="datetime1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mbscbsjbs@gmail.com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A62C-5116-4F0B-9980-15A91CDF7F42}" type="datetime1">
              <a:rPr lang="pt-BR" smtClean="0"/>
              <a:t>28/11/2018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mbscbsjbs@gmail.com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C5EB-DE0E-491C-8B36-F00DA7B80D36}" type="datetime1">
              <a:rPr lang="pt-BR" smtClean="0"/>
              <a:t>28/11/2018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mbscbsjbs@gmail.com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667A-2CD0-46C3-993D-72EB7A4E47B2}" type="datetime1">
              <a:rPr lang="pt-BR" smtClean="0"/>
              <a:t>28/11/2018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mbscbsjbs@gmail.com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2C4D-E398-42A5-ABBA-119D72BAD5C0}" type="datetime1">
              <a:rPr lang="pt-BR" smtClean="0"/>
              <a:t>28/11/2018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mbscbsjbs@gmail.com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2F5E89F-83D9-414D-A5C4-2369D68B0967}" type="datetime1">
              <a:rPr lang="pt-BR" smtClean="0"/>
              <a:t>28/11/2018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mbscbsjbs@gmail.com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1C2FCB0-639E-424A-B422-7E325A92BDA7}" type="datetime1">
              <a:rPr lang="pt-BR" smtClean="0"/>
              <a:t>28/11/2018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pt-BR" smtClean="0"/>
              <a:t>mbscbsjbs@gmail.com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1B29D67-3DEC-4CC7-B2CE-436AC935B9E7}" type="datetime1">
              <a:rPr lang="pt-BR" smtClean="0"/>
              <a:t>28/11/2018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pt-BR" smtClean="0"/>
              <a:t>mbscbsjbs@gmail.com</a:t>
            </a: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mbscbsjbs@gmail.com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vu.nl/~as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vu.nl/e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vu.nl/pub/amoeba/" TargetMode="External"/><Relationship Id="rId2" Type="http://schemas.openxmlformats.org/officeDocument/2006/relationships/hyperlink" Target="http://tack.sourceforge.net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nix3.org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0027" y="476672"/>
            <a:ext cx="7772400" cy="1829761"/>
          </a:xfrm>
        </p:spPr>
        <p:txBody>
          <a:bodyPr>
            <a:normAutofit/>
          </a:bodyPr>
          <a:lstStyle/>
          <a:p>
            <a:r>
              <a:rPr lang="pt-BR" sz="5400" b="1" i="1" dirty="0"/>
              <a:t>Andrew Stuart </a:t>
            </a:r>
            <a:r>
              <a:rPr lang="pt-BR" sz="5400" b="1" i="1" dirty="0" err="1"/>
              <a:t>Tanenbaum</a:t>
            </a:r>
            <a:endParaRPr lang="pt-BR" sz="5400" b="1" i="1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4427984" y="2852936"/>
            <a:ext cx="4030216" cy="1958375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pt-BR" dirty="0"/>
              <a:t>Gustavo de Paula Silva</a:t>
            </a:r>
          </a:p>
          <a:p>
            <a:pPr algn="l"/>
            <a:r>
              <a:rPr lang="pt-BR" dirty="0"/>
              <a:t>Hemílio Lauro de Araújo Melo</a:t>
            </a:r>
          </a:p>
          <a:p>
            <a:pPr algn="l"/>
            <a:r>
              <a:rPr lang="pt-BR" dirty="0"/>
              <a:t>Lucas Santos Nogueira</a:t>
            </a:r>
          </a:p>
          <a:p>
            <a:pPr algn="l"/>
            <a:r>
              <a:rPr lang="pt-BR" dirty="0"/>
              <a:t>Matheus Barbosa Souza</a:t>
            </a:r>
          </a:p>
          <a:p>
            <a:pPr algn="l"/>
            <a:r>
              <a:rPr lang="pt-BR" dirty="0"/>
              <a:t>Rafael Sidnei Alves</a:t>
            </a:r>
          </a:p>
          <a:p>
            <a:pPr algn="l"/>
            <a:r>
              <a:rPr lang="pt-BR" dirty="0"/>
              <a:t>Robson Heron dos Santos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="" xmlns:a16="http://schemas.microsoft.com/office/drawing/2014/main" id="{0E2F23BE-3DAE-4317-9CC0-BA92D445B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0106"/>
            <a:ext cx="8229600" cy="365125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pt-BR" sz="1200" dirty="0"/>
              <a:t>ISBN 0-13-142938-8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="" xmlns:a16="http://schemas.microsoft.com/office/drawing/2014/main" id="{4AF4977D-3DA1-45AD-BF19-B613229E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9B4EBEF1-42DE-4018-BD60-BD0F5CC2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000" dirty="0"/>
              <a:t>Sistemas Operacionais: Projeto e Implementação</a:t>
            </a:r>
            <a:endParaRPr lang="pt-BR" dirty="0"/>
          </a:p>
        </p:txBody>
      </p:sp>
      <p:pic>
        <p:nvPicPr>
          <p:cNvPr id="6" name="Imagem 5" descr="img3.jpeg">
            <a:extLst>
              <a:ext uri="{FF2B5EF4-FFF2-40B4-BE49-F238E27FC236}">
                <a16:creationId xmlns="" xmlns:a16="http://schemas.microsoft.com/office/drawing/2014/main" id="{F453E6EA-7148-4E85-8C2F-FC29E1A44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323" y="1571612"/>
            <a:ext cx="3359353" cy="4723281"/>
          </a:xfrm>
          <a:prstGeom prst="rect">
            <a:avLst/>
          </a:prstGeom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78179" y="6421461"/>
            <a:ext cx="2350681" cy="365125"/>
          </a:xfrm>
        </p:spPr>
        <p:txBody>
          <a:bodyPr/>
          <a:lstStyle/>
          <a:p>
            <a:pPr algn="l"/>
            <a:r>
              <a:rPr lang="pt-BR" smtClean="0">
                <a:solidFill>
                  <a:schemeClr val="bg1"/>
                </a:solidFill>
              </a:rPr>
              <a:t>mbscbsjbs@gmail.com</a:t>
            </a:r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118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="" xmlns:a16="http://schemas.microsoft.com/office/drawing/2014/main" id="{0E2F23BE-3DAE-4317-9CC0-BA92D445B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4949"/>
            <a:ext cx="8229600" cy="365125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pt-BR" sz="1200" dirty="0"/>
              <a:t>ISBN 0-13-031358-0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="" xmlns:a16="http://schemas.microsoft.com/office/drawing/2014/main" id="{4AF4977D-3DA1-45AD-BF19-B613229E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9B4EBEF1-42DE-4018-BD60-BD0F5CC2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80311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000" dirty="0"/>
              <a:t>Sistemas Operacionais Modernos</a:t>
            </a:r>
            <a:endParaRPr lang="pt-BR" dirty="0"/>
          </a:p>
        </p:txBody>
      </p:sp>
      <p:pic>
        <p:nvPicPr>
          <p:cNvPr id="7" name="Imagem 6" descr="img4.jpg">
            <a:extLst>
              <a:ext uri="{FF2B5EF4-FFF2-40B4-BE49-F238E27FC236}">
                <a16:creationId xmlns="" xmlns:a16="http://schemas.microsoft.com/office/drawing/2014/main" id="{A4B59A85-274A-483F-B890-5ECCBF42B14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0475" y="1340768"/>
            <a:ext cx="3823050" cy="4923059"/>
          </a:xfrm>
          <a:prstGeom prst="rect">
            <a:avLst/>
          </a:prstGeom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71406" y="6421461"/>
            <a:ext cx="2350681" cy="365125"/>
          </a:xfrm>
        </p:spPr>
        <p:txBody>
          <a:bodyPr/>
          <a:lstStyle/>
          <a:p>
            <a:pPr algn="l"/>
            <a:r>
              <a:rPr lang="pt-BR" smtClean="0">
                <a:solidFill>
                  <a:schemeClr val="bg1"/>
                </a:solidFill>
              </a:rPr>
              <a:t>mbscbsjbs@gmail.com</a:t>
            </a:r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09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="" xmlns:a16="http://schemas.microsoft.com/office/drawing/2014/main" id="{0E2F23BE-3DAE-4317-9CC0-BA92D445B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365125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pt-BR" sz="1200" dirty="0"/>
              <a:t>ISBN 0-13-148521-0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="" xmlns:a16="http://schemas.microsoft.com/office/drawing/2014/main" id="{4AF4977D-3DA1-45AD-BF19-B613229E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9B4EBEF1-42DE-4018-BD60-BD0F5CC2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80311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000" dirty="0"/>
              <a:t>Organização Estruturada de Computadores</a:t>
            </a:r>
            <a:endParaRPr lang="pt-BR" dirty="0"/>
          </a:p>
        </p:txBody>
      </p:sp>
      <p:pic>
        <p:nvPicPr>
          <p:cNvPr id="6" name="Imagem 5" descr="img5.jpeg">
            <a:extLst>
              <a:ext uri="{FF2B5EF4-FFF2-40B4-BE49-F238E27FC236}">
                <a16:creationId xmlns="" xmlns:a16="http://schemas.microsoft.com/office/drawing/2014/main" id="{67F4CEF1-5C4C-4D6D-9F42-DBB76231442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01909" y="1561877"/>
            <a:ext cx="3540182" cy="4747443"/>
          </a:xfrm>
          <a:prstGeom prst="rect">
            <a:avLst/>
          </a:prstGeom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71406" y="6421461"/>
            <a:ext cx="2350681" cy="365125"/>
          </a:xfrm>
        </p:spPr>
        <p:txBody>
          <a:bodyPr/>
          <a:lstStyle/>
          <a:p>
            <a:pPr algn="l"/>
            <a:r>
              <a:rPr lang="pt-BR" smtClean="0">
                <a:solidFill>
                  <a:schemeClr val="bg1"/>
                </a:solidFill>
              </a:rPr>
              <a:t>mbscbsjbs@gmail.com</a:t>
            </a:r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932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="" xmlns:a16="http://schemas.microsoft.com/office/drawing/2014/main" id="{0E2F23BE-3DAE-4317-9CC0-BA92D445B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365125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pt-BR" sz="1200" dirty="0"/>
              <a:t>ISBN 0-13-239227-5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="" xmlns:a16="http://schemas.microsoft.com/office/drawing/2014/main" id="{4AF4977D-3DA1-45AD-BF19-B613229E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9B4EBEF1-42DE-4018-BD60-BD0F5CC2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000" dirty="0"/>
              <a:t>Sistemas Distribuídos: Princípios e Paradigmas</a:t>
            </a:r>
            <a:endParaRPr lang="pt-BR" dirty="0"/>
          </a:p>
        </p:txBody>
      </p:sp>
      <p:pic>
        <p:nvPicPr>
          <p:cNvPr id="7" name="Imagem 6" descr="img6.jpeg">
            <a:extLst>
              <a:ext uri="{FF2B5EF4-FFF2-40B4-BE49-F238E27FC236}">
                <a16:creationId xmlns="" xmlns:a16="http://schemas.microsoft.com/office/drawing/2014/main" id="{14916970-5EA0-4BF0-A275-7930283A0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640" y="1489869"/>
            <a:ext cx="3586720" cy="4821219"/>
          </a:xfrm>
          <a:prstGeom prst="rect">
            <a:avLst/>
          </a:prstGeom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71406" y="6421461"/>
            <a:ext cx="2350681" cy="365125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mbscbsjbs@gmail.com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591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Dúvidas?</a:t>
            </a:r>
            <a:br>
              <a:rPr lang="pt-BR" dirty="0"/>
            </a:br>
            <a:endParaRPr lang="pt-BR" dirty="0"/>
          </a:p>
        </p:txBody>
      </p:sp>
      <p:sp>
        <p:nvSpPr>
          <p:cNvPr id="10" name="Subtítulo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/>
              <a:t>Email de contato:</a:t>
            </a:r>
          </a:p>
          <a:p>
            <a:r>
              <a:rPr lang="pt-BR" dirty="0">
                <a:hlinkClick r:id="rId2"/>
              </a:rPr>
              <a:t>mbscbsjbs@gmail.com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="" xmlns:a16="http://schemas.microsoft.com/office/drawing/2014/main" id="{928B71BB-3B78-4FF2-8179-EE3ADFD6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AABD7376-0BC0-4F4E-9A4C-A8BC7DA25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672" y="2286000"/>
            <a:ext cx="8229600" cy="1143000"/>
          </a:xfrm>
        </p:spPr>
        <p:txBody>
          <a:bodyPr/>
          <a:lstStyle/>
          <a:p>
            <a:pPr algn="ctr"/>
            <a:r>
              <a:rPr lang="pt-BR" dirty="0"/>
              <a:t>OBRIGADO</a:t>
            </a:r>
          </a:p>
        </p:txBody>
      </p:sp>
    </p:spTree>
    <p:extLst>
      <p:ext uri="{BB962C8B-B14F-4D97-AF65-F5344CB8AC3E}">
        <p14:creationId xmlns="" xmlns:p14="http://schemas.microsoft.com/office/powerpoint/2010/main" val="87043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Sumário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71406" y="6407944"/>
            <a:ext cx="2350681" cy="365125"/>
          </a:xfrm>
        </p:spPr>
        <p:txBody>
          <a:bodyPr/>
          <a:lstStyle/>
          <a:p>
            <a:pPr algn="l"/>
            <a:r>
              <a:rPr lang="pt-BR" smtClean="0">
                <a:solidFill>
                  <a:schemeClr val="bg1"/>
                </a:solidFill>
              </a:rPr>
              <a:t>mbscbsjbs@gmail.com</a:t>
            </a:r>
            <a:endParaRPr lang="pt-BR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="" xmlns:a16="http://schemas.microsoft.com/office/drawing/2014/main" id="{BA3F17A2-7685-4BA4-AD8F-1DA5885C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E2A2A81C-560C-4B98-971D-BA6FD9E20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42594"/>
          </a:xfrm>
        </p:spPr>
        <p:txBody>
          <a:bodyPr>
            <a:normAutofit/>
          </a:bodyPr>
          <a:lstStyle/>
          <a:p>
            <a:pPr algn="ctr"/>
            <a:r>
              <a:rPr lang="pt-BR" sz="4400" dirty="0"/>
              <a:t>Quem é Andrew Stuart </a:t>
            </a:r>
            <a:r>
              <a:rPr lang="pt-BR" sz="4400" dirty="0" err="1"/>
              <a:t>Tanenbaum</a:t>
            </a:r>
            <a:r>
              <a:rPr lang="pt-BR" sz="4400" dirty="0"/>
              <a:t>?</a:t>
            </a:r>
            <a:br>
              <a:rPr lang="pt-BR" sz="4400" dirty="0"/>
            </a:b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87983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="" xmlns:a16="http://schemas.microsoft.com/office/drawing/2014/main" id="{AE1A7F0B-CC3F-4BDE-82B8-2574AE80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A7055F13-CA38-442F-B134-2249C912E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25" y="532244"/>
            <a:ext cx="2793651" cy="4483370"/>
          </a:xfrm>
          <a:prstGeom prst="rect">
            <a:avLst/>
          </a:prstGeom>
        </p:spPr>
      </p:pic>
      <p:sp>
        <p:nvSpPr>
          <p:cNvPr id="6" name="Espaço Reservado para Conteúdo 1">
            <a:extLst>
              <a:ext uri="{FF2B5EF4-FFF2-40B4-BE49-F238E27FC236}">
                <a16:creationId xmlns="" xmlns:a16="http://schemas.microsoft.com/office/drawing/2014/main" id="{B5A00B26-3308-4212-B7C8-5205A43FAA83}"/>
              </a:ext>
            </a:extLst>
          </p:cNvPr>
          <p:cNvSpPr txBox="1">
            <a:spLocks/>
          </p:cNvSpPr>
          <p:nvPr/>
        </p:nvSpPr>
        <p:spPr>
          <a:xfrm>
            <a:off x="3220193" y="332656"/>
            <a:ext cx="5435949" cy="488254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pt-BR" sz="2000" dirty="0" err="1">
                <a:hlinkClick r:id="rId3"/>
              </a:rPr>
              <a:t>Tanembaum</a:t>
            </a:r>
            <a:r>
              <a:rPr lang="pt-BR" sz="2000" dirty="0"/>
              <a:t> nasceu em 16 de março de 1944 em Nova Iorque;</a:t>
            </a:r>
          </a:p>
          <a:p>
            <a:pPr lvl="1"/>
            <a:r>
              <a:rPr lang="pt-BR" sz="2000" dirty="0"/>
              <a:t>Bacharel em física pelo MIT – 1965;</a:t>
            </a:r>
          </a:p>
          <a:p>
            <a:pPr lvl="1"/>
            <a:r>
              <a:rPr lang="pt-BR" sz="2000" dirty="0"/>
              <a:t>Doutor em astrofísica pela Berkeley 1971.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Atualmente é chefe do Departamento de sistemas da computação da </a:t>
            </a:r>
            <a:r>
              <a:rPr lang="pt-BR" sz="2000" dirty="0">
                <a:hlinkClick r:id="rId4"/>
              </a:rPr>
              <a:t>Universidade </a:t>
            </a:r>
            <a:r>
              <a:rPr lang="pt-BR" sz="2000" dirty="0" err="1">
                <a:hlinkClick r:id="rId4"/>
              </a:rPr>
              <a:t>Vrije</a:t>
            </a:r>
            <a:r>
              <a:rPr lang="pt-BR" sz="2000" dirty="0"/>
              <a:t> (Universidade Livre) em Amsterdã.</a:t>
            </a:r>
          </a:p>
          <a:p>
            <a:pPr lvl="1">
              <a:buFont typeface="Verdana"/>
              <a:buNone/>
            </a:pPr>
            <a:r>
              <a:rPr lang="pt-BR" sz="2000" dirty="0"/>
              <a:t>		</a:t>
            </a:r>
          </a:p>
          <a:p>
            <a:pPr lvl="1"/>
            <a:endParaRPr lang="pt-BR" sz="200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71406" y="6407944"/>
            <a:ext cx="2350681" cy="365125"/>
          </a:xfrm>
        </p:spPr>
        <p:txBody>
          <a:bodyPr/>
          <a:lstStyle/>
          <a:p>
            <a:pPr algn="l"/>
            <a:r>
              <a:rPr lang="pt-BR" smtClean="0">
                <a:solidFill>
                  <a:schemeClr val="bg1"/>
                </a:solidFill>
              </a:rPr>
              <a:t>mbscbsjbs@gmail.com</a:t>
            </a:r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748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="" xmlns:a16="http://schemas.microsoft.com/office/drawing/2014/main" id="{BA3F17A2-7685-4BA4-AD8F-1DA5885C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E2A2A81C-560C-4B98-971D-BA6FD9E20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42594"/>
          </a:xfrm>
        </p:spPr>
        <p:txBody>
          <a:bodyPr>
            <a:normAutofit/>
          </a:bodyPr>
          <a:lstStyle/>
          <a:p>
            <a:pPr algn="ctr"/>
            <a:r>
              <a:rPr lang="pt-BR" sz="4400" dirty="0"/>
              <a:t>PROJETOS</a:t>
            </a:r>
            <a:br>
              <a:rPr lang="pt-BR" sz="4400" dirty="0"/>
            </a:b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27541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="" xmlns:a16="http://schemas.microsoft.com/office/drawing/2014/main" id="{F0FD465E-3B09-4FEB-A3B8-8441A3DBF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3" name="Espaço Reservado para Conteúdo 1">
            <a:extLst>
              <a:ext uri="{FF2B5EF4-FFF2-40B4-BE49-F238E27FC236}">
                <a16:creationId xmlns="" xmlns:a16="http://schemas.microsoft.com/office/drawing/2014/main" id="{440E822A-6F6A-4FDC-B83F-F8C3DFF6E8A9}"/>
              </a:ext>
            </a:extLst>
          </p:cNvPr>
          <p:cNvSpPr txBox="1">
            <a:spLocks/>
          </p:cNvSpPr>
          <p:nvPr/>
        </p:nvSpPr>
        <p:spPr>
          <a:xfrm>
            <a:off x="457200" y="98072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BR" dirty="0">
                <a:hlinkClick r:id="rId2"/>
              </a:rPr>
              <a:t>Kit Compilador Amsterdã</a:t>
            </a:r>
            <a:endParaRPr lang="pt-BR" dirty="0"/>
          </a:p>
          <a:p>
            <a:pPr lvl="1"/>
            <a:r>
              <a:rPr lang="pt-BR" dirty="0" smtClean="0"/>
              <a:t>Ferramenta </a:t>
            </a:r>
            <a:r>
              <a:rPr lang="pt-BR" dirty="0"/>
              <a:t>para produzir compiladores portáteis produzida em 1981 com parceria com </a:t>
            </a:r>
            <a:r>
              <a:rPr lang="pt-BR" dirty="0" err="1"/>
              <a:t>Ceriel</a:t>
            </a:r>
            <a:r>
              <a:rPr lang="pt-BR" dirty="0"/>
              <a:t> </a:t>
            </a:r>
            <a:r>
              <a:rPr lang="pt-BR" dirty="0" err="1"/>
              <a:t>Jacobs</a:t>
            </a:r>
            <a:r>
              <a:rPr lang="pt-BR" dirty="0"/>
              <a:t>.</a:t>
            </a:r>
          </a:p>
          <a:p>
            <a:pPr lvl="1"/>
            <a:endParaRPr lang="pt-BR" dirty="0"/>
          </a:p>
          <a:p>
            <a:r>
              <a:rPr lang="pt-BR" dirty="0" err="1">
                <a:hlinkClick r:id="rId3"/>
              </a:rPr>
              <a:t>Amoeba</a:t>
            </a:r>
            <a:endParaRPr lang="pt-BR" dirty="0"/>
          </a:p>
          <a:p>
            <a:pPr lvl="1" algn="just"/>
            <a:r>
              <a:rPr lang="pt-BR" dirty="0"/>
              <a:t>Sistema operacional baseado em micronúcleo. O objetivo era construir um sistema em tempo compartilhado em que vários computadores em rede trabalhem como um único computador para o usuário.</a:t>
            </a:r>
          </a:p>
          <a:p>
            <a:pPr lvl="1" algn="just"/>
            <a:r>
              <a:rPr lang="pt-BR" dirty="0"/>
              <a:t>Python foi originalmente desenvolvida nesse sistema operacional.	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1406" y="6407944"/>
            <a:ext cx="2350681" cy="365125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mbscbsjbs@gmail.com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343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="" xmlns:a16="http://schemas.microsoft.com/office/drawing/2014/main" id="{606AD064-179E-41BE-AB4F-00812A4B2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3" name="Espaço Reservado para Conteúdo 1">
            <a:extLst>
              <a:ext uri="{FF2B5EF4-FFF2-40B4-BE49-F238E27FC236}">
                <a16:creationId xmlns="" xmlns:a16="http://schemas.microsoft.com/office/drawing/2014/main" id="{D1C77D49-FDF1-4A24-A18F-677FC4B3E010}"/>
              </a:ext>
            </a:extLst>
          </p:cNvPr>
          <p:cNvSpPr txBox="1">
            <a:spLocks/>
          </p:cNvSpPr>
          <p:nvPr/>
        </p:nvSpPr>
        <p:spPr>
          <a:xfrm>
            <a:off x="457200" y="1166018"/>
            <a:ext cx="8229600" cy="4525963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BR">
                <a:hlinkClick r:id="rId2"/>
              </a:rPr>
              <a:t>Minix</a:t>
            </a:r>
            <a:endParaRPr lang="pt-BR"/>
          </a:p>
          <a:p>
            <a:pPr lvl="1" algn="just"/>
            <a:r>
              <a:rPr lang="pt-BR"/>
              <a:t>Sistema operacional gratuito, multitarefa e escrito em C e assembly para explicar os princípios de seu livro Sistemas Operacionais: Projeto e Implementação (1987)</a:t>
            </a:r>
          </a:p>
          <a:p>
            <a:pPr lvl="1" algn="just"/>
            <a:r>
              <a:rPr lang="pt-BR"/>
              <a:t>Linux foi baseado no MINIX apesar de usar kernel monolítico ao contrário do microkernel do MINIX, o que causou grande discussão entre Tanenbaum e Linus.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1406" y="6407944"/>
            <a:ext cx="2350681" cy="365125"/>
          </a:xfrm>
        </p:spPr>
        <p:txBody>
          <a:bodyPr/>
          <a:lstStyle/>
          <a:p>
            <a:pPr algn="l"/>
            <a:r>
              <a:rPr lang="pt-BR" smtClean="0">
                <a:solidFill>
                  <a:schemeClr val="bg1"/>
                </a:solidFill>
              </a:rPr>
              <a:t>mbscbsjbs@gmail.com</a:t>
            </a:r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453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="" xmlns:a16="http://schemas.microsoft.com/office/drawing/2014/main" id="{BA3F17A2-7685-4BA4-AD8F-1DA5885C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E2A2A81C-560C-4B98-971D-BA6FD9E20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42594"/>
          </a:xfrm>
        </p:spPr>
        <p:txBody>
          <a:bodyPr>
            <a:normAutofit/>
          </a:bodyPr>
          <a:lstStyle/>
          <a:p>
            <a:pPr algn="ctr"/>
            <a:r>
              <a:rPr lang="pt-BR" sz="4400" dirty="0"/>
              <a:t>PUBLICAÇÕES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43916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="" xmlns:a16="http://schemas.microsoft.com/office/drawing/2014/main" id="{0E2F23BE-3DAE-4317-9CC0-BA92D445B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4949"/>
            <a:ext cx="8229600" cy="285819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pt-BR" sz="1200" dirty="0"/>
              <a:t>ISBN 0-13-066102-3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="" xmlns:a16="http://schemas.microsoft.com/office/drawing/2014/main" id="{4AF4977D-3DA1-45AD-BF19-B613229E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9B4EBEF1-42DE-4018-BD60-BD0F5CC2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pPr algn="ctr"/>
            <a:r>
              <a:rPr lang="pt-BR" sz="4000" dirty="0"/>
              <a:t>Redes de Computadores</a:t>
            </a:r>
            <a:endParaRPr lang="pt-BR" dirty="0"/>
          </a:p>
        </p:txBody>
      </p:sp>
      <p:pic>
        <p:nvPicPr>
          <p:cNvPr id="5" name="Imagem 4" descr="img2.jpg">
            <a:extLst>
              <a:ext uri="{FF2B5EF4-FFF2-40B4-BE49-F238E27FC236}">
                <a16:creationId xmlns="" xmlns:a16="http://schemas.microsoft.com/office/drawing/2014/main" id="{7487A4DC-5818-4977-AC61-D2E5632A3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025" y="1484784"/>
            <a:ext cx="3659949" cy="4685322"/>
          </a:xfrm>
          <a:prstGeom prst="rect">
            <a:avLst/>
          </a:prstGeom>
        </p:spPr>
      </p:pic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71406" y="6421461"/>
            <a:ext cx="2350681" cy="365125"/>
          </a:xfrm>
        </p:spPr>
        <p:txBody>
          <a:bodyPr/>
          <a:lstStyle/>
          <a:p>
            <a:pPr algn="l"/>
            <a:r>
              <a:rPr lang="pt-BR" smtClean="0">
                <a:solidFill>
                  <a:schemeClr val="bg1"/>
                </a:solidFill>
              </a:rPr>
              <a:t>mbscbsjbs@gmail.com</a:t>
            </a:r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100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Personalizada 1">
      <a:dk1>
        <a:sysClr val="windowText" lastClr="000000"/>
      </a:dk1>
      <a:lt1>
        <a:sysClr val="window" lastClr="FFFFFF"/>
      </a:lt1>
      <a:dk2>
        <a:srgbClr val="7F7F7F"/>
      </a:dk2>
      <a:lt2>
        <a:srgbClr val="EAEBDE"/>
      </a:lt2>
      <a:accent1>
        <a:srgbClr val="595959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66A7B8"/>
      </a:hlink>
      <a:folHlink>
        <a:srgbClr val="66A7B8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144</TotalTime>
  <Words>258</Words>
  <Application>Microsoft Office PowerPoint</Application>
  <PresentationFormat>Apresentação na tela (4:3)</PresentationFormat>
  <Paragraphs>67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Concurso</vt:lpstr>
      <vt:lpstr>Andrew Stuart Tanenbaum</vt:lpstr>
      <vt:lpstr>Sumário</vt:lpstr>
      <vt:lpstr>Quem é Andrew Stuart Tanenbaum? </vt:lpstr>
      <vt:lpstr>Slide 4</vt:lpstr>
      <vt:lpstr>PROJETOS </vt:lpstr>
      <vt:lpstr>Slide 6</vt:lpstr>
      <vt:lpstr>Slide 7</vt:lpstr>
      <vt:lpstr>PUBLICAÇÕES</vt:lpstr>
      <vt:lpstr>Redes de Computadores</vt:lpstr>
      <vt:lpstr>Sistemas Operacionais: Projeto e Implementação</vt:lpstr>
      <vt:lpstr>Sistemas Operacionais Modernos</vt:lpstr>
      <vt:lpstr>Organização Estruturada de Computadores</vt:lpstr>
      <vt:lpstr>Sistemas Distribuídos: Princípios e Paradigmas</vt:lpstr>
      <vt:lpstr>Dúvidas? </vt:lpstr>
      <vt:lpstr>OBRIGADO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Andrew Stuart Tanenbaum</dc:title>
  <dc:creator>Matheus</dc:creator>
  <cp:lastModifiedBy>Matheus</cp:lastModifiedBy>
  <cp:revision>22</cp:revision>
  <dcterms:created xsi:type="dcterms:W3CDTF">2018-11-23T12:50:27Z</dcterms:created>
  <dcterms:modified xsi:type="dcterms:W3CDTF">2018-11-28T12:18:30Z</dcterms:modified>
</cp:coreProperties>
</file>