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79" r:id="rId6"/>
    <p:sldId id="259" r:id="rId7"/>
    <p:sldId id="261" r:id="rId8"/>
    <p:sldId id="263" r:id="rId9"/>
    <p:sldId id="264" r:id="rId10"/>
    <p:sldId id="262" r:id="rId11"/>
    <p:sldId id="265" r:id="rId12"/>
    <p:sldId id="266" r:id="rId13"/>
    <p:sldId id="268" r:id="rId14"/>
    <p:sldId id="280" r:id="rId15"/>
    <p:sldId id="271" r:id="rId16"/>
    <p:sldId id="269" r:id="rId17"/>
    <p:sldId id="278" r:id="rId18"/>
    <p:sldId id="274" r:id="rId19"/>
    <p:sldId id="281" r:id="rId20"/>
    <p:sldId id="275" r:id="rId21"/>
    <p:sldId id="277" r:id="rId22"/>
    <p:sldId id="276"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726" y="-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8BA33-301C-434A-89EB-EB3239CD805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C48CAE5-633C-4124-BF18-AC846DEFAEEC}">
      <dgm:prSet phldrT="[文本]"/>
      <dgm:spPr/>
      <dgm:t>
        <a:bodyPr/>
        <a:lstStyle/>
        <a:p>
          <a:r>
            <a:rPr lang="en-US" dirty="0" smtClean="0"/>
            <a:t>LRU</a:t>
          </a:r>
          <a:endParaRPr lang="en-US" dirty="0"/>
        </a:p>
      </dgm:t>
    </dgm:pt>
    <dgm:pt modelId="{F8AD9F8A-D4E2-4C32-B3E1-AD6C1E7E9F1F}" type="parTrans" cxnId="{54A0C641-96B0-4C49-BEEB-FF70694FF96F}">
      <dgm:prSet/>
      <dgm:spPr/>
      <dgm:t>
        <a:bodyPr/>
        <a:lstStyle/>
        <a:p>
          <a:endParaRPr lang="en-US"/>
        </a:p>
      </dgm:t>
    </dgm:pt>
    <dgm:pt modelId="{CFE021BA-C3DA-423D-BE98-950D9E684238}" type="sibTrans" cxnId="{54A0C641-96B0-4C49-BEEB-FF70694FF96F}">
      <dgm:prSet/>
      <dgm:spPr/>
      <dgm:t>
        <a:bodyPr/>
        <a:lstStyle/>
        <a:p>
          <a:endParaRPr lang="en-US"/>
        </a:p>
      </dgm:t>
    </dgm:pt>
    <dgm:pt modelId="{5B9D4A9D-F54A-40D5-88EA-0F325FCA0089}">
      <dgm:prSet phldrT="[文本]"/>
      <dgm:spPr/>
      <dgm:t>
        <a:bodyPr/>
        <a:lstStyle/>
        <a:p>
          <a:r>
            <a:rPr lang="en-US" dirty="0" smtClean="0"/>
            <a:t>2</a:t>
          </a:r>
          <a:endParaRPr lang="en-US" dirty="0"/>
        </a:p>
      </dgm:t>
    </dgm:pt>
    <dgm:pt modelId="{E799B36C-3425-4C05-9683-DCB84876E76C}" type="parTrans" cxnId="{A1883111-C193-4690-A1F4-B73F2EED8959}">
      <dgm:prSet/>
      <dgm:spPr/>
      <dgm:t>
        <a:bodyPr/>
        <a:lstStyle/>
        <a:p>
          <a:endParaRPr lang="en-US"/>
        </a:p>
      </dgm:t>
    </dgm:pt>
    <dgm:pt modelId="{A4B45DFE-1347-4C29-A17A-C6231047C568}" type="sibTrans" cxnId="{A1883111-C193-4690-A1F4-B73F2EED8959}">
      <dgm:prSet/>
      <dgm:spPr/>
      <dgm:t>
        <a:bodyPr/>
        <a:lstStyle/>
        <a:p>
          <a:endParaRPr lang="en-US"/>
        </a:p>
      </dgm:t>
    </dgm:pt>
    <dgm:pt modelId="{72FBFC50-459B-41D6-BB6D-59F168507CB7}">
      <dgm:prSet phldrT="[文本]"/>
      <dgm:spPr/>
      <dgm:t>
        <a:bodyPr/>
        <a:lstStyle/>
        <a:p>
          <a:r>
            <a:rPr lang="en-US" dirty="0" err="1" smtClean="0"/>
            <a:t>Prepaging</a:t>
          </a:r>
          <a:endParaRPr lang="en-US" dirty="0"/>
        </a:p>
      </dgm:t>
    </dgm:pt>
    <dgm:pt modelId="{7284146A-39C9-4503-9AF2-474BA9AD8E1A}" type="parTrans" cxnId="{10C5E961-7488-4541-BFB3-0FA161526572}">
      <dgm:prSet/>
      <dgm:spPr/>
      <dgm:t>
        <a:bodyPr/>
        <a:lstStyle/>
        <a:p>
          <a:endParaRPr lang="en-US"/>
        </a:p>
      </dgm:t>
    </dgm:pt>
    <dgm:pt modelId="{75F2F963-0388-470E-95BF-F2F62E31EFF9}" type="sibTrans" cxnId="{10C5E961-7488-4541-BFB3-0FA161526572}">
      <dgm:prSet/>
      <dgm:spPr/>
      <dgm:t>
        <a:bodyPr/>
        <a:lstStyle/>
        <a:p>
          <a:endParaRPr lang="en-US"/>
        </a:p>
      </dgm:t>
    </dgm:pt>
    <dgm:pt modelId="{E3892BA6-04CF-427B-BB18-BD7ABF545C9F}">
      <dgm:prSet phldrT="[文本]"/>
      <dgm:spPr/>
      <dgm:t>
        <a:bodyPr/>
        <a:lstStyle/>
        <a:p>
          <a:r>
            <a:rPr lang="en-US" dirty="0" smtClean="0"/>
            <a:t>Demand Paging</a:t>
          </a:r>
        </a:p>
      </dgm:t>
    </dgm:pt>
    <dgm:pt modelId="{8E634154-7BFF-46BA-9571-A9E588100EAC}" type="parTrans" cxnId="{FFF9F925-C3E6-4DB9-8257-DBF04A29F4E7}">
      <dgm:prSet/>
      <dgm:spPr/>
      <dgm:t>
        <a:bodyPr/>
        <a:lstStyle/>
        <a:p>
          <a:endParaRPr lang="en-US"/>
        </a:p>
      </dgm:t>
    </dgm:pt>
    <dgm:pt modelId="{8A8F8924-9101-42B2-BB5B-29123F730C51}" type="sibTrans" cxnId="{FFF9F925-C3E6-4DB9-8257-DBF04A29F4E7}">
      <dgm:prSet/>
      <dgm:spPr/>
      <dgm:t>
        <a:bodyPr/>
        <a:lstStyle/>
        <a:p>
          <a:endParaRPr lang="en-US"/>
        </a:p>
      </dgm:t>
    </dgm:pt>
    <dgm:pt modelId="{6AD047AD-4C45-4199-A637-5D47924AA18B}">
      <dgm:prSet phldrT="[文本]"/>
      <dgm:spPr/>
      <dgm:t>
        <a:bodyPr/>
        <a:lstStyle/>
        <a:p>
          <a:r>
            <a:rPr lang="en-US" dirty="0" smtClean="0"/>
            <a:t>8</a:t>
          </a:r>
          <a:endParaRPr lang="en-US" dirty="0"/>
        </a:p>
      </dgm:t>
    </dgm:pt>
    <dgm:pt modelId="{E54081C1-16EE-421B-A0BC-19070C6DD0BF}" type="parTrans" cxnId="{3D5CAE90-406D-4581-86B8-4AE84646CFFB}">
      <dgm:prSet/>
      <dgm:spPr/>
      <dgm:t>
        <a:bodyPr/>
        <a:lstStyle/>
        <a:p>
          <a:endParaRPr lang="en-US"/>
        </a:p>
      </dgm:t>
    </dgm:pt>
    <dgm:pt modelId="{40031873-6E06-47C5-8696-5E2A49039452}" type="sibTrans" cxnId="{3D5CAE90-406D-4581-86B8-4AE84646CFFB}">
      <dgm:prSet/>
      <dgm:spPr/>
      <dgm:t>
        <a:bodyPr/>
        <a:lstStyle/>
        <a:p>
          <a:endParaRPr lang="en-US"/>
        </a:p>
      </dgm:t>
    </dgm:pt>
    <dgm:pt modelId="{464AFEE1-EC17-4A0F-8974-310310F9DD51}">
      <dgm:prSet/>
      <dgm:spPr/>
      <dgm:t>
        <a:bodyPr/>
        <a:lstStyle/>
        <a:p>
          <a:r>
            <a:rPr lang="en-US" dirty="0" smtClean="0"/>
            <a:t>16</a:t>
          </a:r>
          <a:endParaRPr lang="en-US" dirty="0"/>
        </a:p>
      </dgm:t>
    </dgm:pt>
    <dgm:pt modelId="{FB2255DD-6344-46E3-83C1-89DCB2EF63D8}" type="parTrans" cxnId="{936AF63E-1F8A-48D2-9868-D303CD89BC70}">
      <dgm:prSet/>
      <dgm:spPr/>
      <dgm:t>
        <a:bodyPr/>
        <a:lstStyle/>
        <a:p>
          <a:endParaRPr lang="en-US"/>
        </a:p>
      </dgm:t>
    </dgm:pt>
    <dgm:pt modelId="{94D39DE5-DBE0-4B22-BC23-A897ADFA2ECF}" type="sibTrans" cxnId="{936AF63E-1F8A-48D2-9868-D303CD89BC70}">
      <dgm:prSet/>
      <dgm:spPr/>
    </dgm:pt>
    <dgm:pt modelId="{7C300AD9-0649-4860-AF66-3DBDE2CE623D}">
      <dgm:prSet/>
      <dgm:spPr/>
      <dgm:t>
        <a:bodyPr/>
        <a:lstStyle/>
        <a:p>
          <a:r>
            <a:rPr lang="en-US" dirty="0" smtClean="0"/>
            <a:t>1</a:t>
          </a:r>
          <a:endParaRPr lang="en-US" dirty="0"/>
        </a:p>
      </dgm:t>
    </dgm:pt>
    <dgm:pt modelId="{FFA32FDB-4F43-4111-B486-0B1C2A279158}" type="parTrans" cxnId="{E541C918-DCD9-4979-ACA8-30528F3DB6BE}">
      <dgm:prSet/>
      <dgm:spPr/>
      <dgm:t>
        <a:bodyPr/>
        <a:lstStyle/>
        <a:p>
          <a:endParaRPr lang="en-US"/>
        </a:p>
      </dgm:t>
    </dgm:pt>
    <dgm:pt modelId="{E85BAB11-FD5C-4B54-94C3-034DF644D606}" type="sibTrans" cxnId="{E541C918-DCD9-4979-ACA8-30528F3DB6BE}">
      <dgm:prSet/>
      <dgm:spPr/>
    </dgm:pt>
    <dgm:pt modelId="{F641892A-1FB6-477C-A3C7-E4C80FE093C2}">
      <dgm:prSet/>
      <dgm:spPr/>
      <dgm:t>
        <a:bodyPr/>
        <a:lstStyle/>
        <a:p>
          <a:r>
            <a:rPr lang="en-US" dirty="0" smtClean="0"/>
            <a:t>4</a:t>
          </a:r>
          <a:endParaRPr lang="en-US" dirty="0"/>
        </a:p>
      </dgm:t>
    </dgm:pt>
    <dgm:pt modelId="{7DE9AC07-3854-44BF-B545-812C5ADB7318}" type="parTrans" cxnId="{5EA95A1F-650F-4DD3-B5B0-6C0C04E7C80F}">
      <dgm:prSet/>
      <dgm:spPr/>
      <dgm:t>
        <a:bodyPr/>
        <a:lstStyle/>
        <a:p>
          <a:endParaRPr lang="en-US"/>
        </a:p>
      </dgm:t>
    </dgm:pt>
    <dgm:pt modelId="{FEF18D48-37FC-4BB9-BB2F-C92C46F08B82}" type="sibTrans" cxnId="{5EA95A1F-650F-4DD3-B5B0-6C0C04E7C80F}">
      <dgm:prSet/>
      <dgm:spPr/>
    </dgm:pt>
    <dgm:pt modelId="{49D40842-D29A-4989-95B9-3CF48FDCC823}" type="pres">
      <dgm:prSet presAssocID="{13A8BA33-301C-434A-89EB-EB3239CD805F}" presName="diagram" presStyleCnt="0">
        <dgm:presLayoutVars>
          <dgm:chPref val="1"/>
          <dgm:dir/>
          <dgm:animOne val="branch"/>
          <dgm:animLvl val="lvl"/>
          <dgm:resizeHandles val="exact"/>
        </dgm:presLayoutVars>
      </dgm:prSet>
      <dgm:spPr/>
      <dgm:t>
        <a:bodyPr/>
        <a:lstStyle/>
        <a:p>
          <a:endParaRPr lang="en-US"/>
        </a:p>
      </dgm:t>
    </dgm:pt>
    <dgm:pt modelId="{0C044091-329B-4501-985E-C13E1CA12ACD}" type="pres">
      <dgm:prSet presAssocID="{9C48CAE5-633C-4124-BF18-AC846DEFAEEC}" presName="root1" presStyleCnt="0"/>
      <dgm:spPr/>
    </dgm:pt>
    <dgm:pt modelId="{C2268510-E3C3-4650-89A2-67DBAEC93D7C}" type="pres">
      <dgm:prSet presAssocID="{9C48CAE5-633C-4124-BF18-AC846DEFAEEC}" presName="LevelOneTextNode" presStyleLbl="node0" presStyleIdx="0" presStyleCnt="1">
        <dgm:presLayoutVars>
          <dgm:chPref val="3"/>
        </dgm:presLayoutVars>
      </dgm:prSet>
      <dgm:spPr/>
      <dgm:t>
        <a:bodyPr/>
        <a:lstStyle/>
        <a:p>
          <a:endParaRPr lang="en-US"/>
        </a:p>
      </dgm:t>
    </dgm:pt>
    <dgm:pt modelId="{2E0D012C-AB41-491E-8CC1-711FD3DA5501}" type="pres">
      <dgm:prSet presAssocID="{9C48CAE5-633C-4124-BF18-AC846DEFAEEC}" presName="level2hierChild" presStyleCnt="0"/>
      <dgm:spPr/>
    </dgm:pt>
    <dgm:pt modelId="{2EF50049-342F-4709-80FC-478E575A8CC2}" type="pres">
      <dgm:prSet presAssocID="{FFA32FDB-4F43-4111-B486-0B1C2A279158}" presName="conn2-1" presStyleLbl="parChTrans1D2" presStyleIdx="0" presStyleCnt="5"/>
      <dgm:spPr/>
      <dgm:t>
        <a:bodyPr/>
        <a:lstStyle/>
        <a:p>
          <a:endParaRPr lang="en-US"/>
        </a:p>
      </dgm:t>
    </dgm:pt>
    <dgm:pt modelId="{004F44FD-D222-4721-9181-CB951A6F3980}" type="pres">
      <dgm:prSet presAssocID="{FFA32FDB-4F43-4111-B486-0B1C2A279158}" presName="connTx" presStyleLbl="parChTrans1D2" presStyleIdx="0" presStyleCnt="5"/>
      <dgm:spPr/>
      <dgm:t>
        <a:bodyPr/>
        <a:lstStyle/>
        <a:p>
          <a:endParaRPr lang="en-US"/>
        </a:p>
      </dgm:t>
    </dgm:pt>
    <dgm:pt modelId="{C3102013-5C16-4C44-80BA-084220DCD64A}" type="pres">
      <dgm:prSet presAssocID="{7C300AD9-0649-4860-AF66-3DBDE2CE623D}" presName="root2" presStyleCnt="0"/>
      <dgm:spPr/>
    </dgm:pt>
    <dgm:pt modelId="{915AFD9C-756B-437C-B8C7-4D9EC1599E02}" type="pres">
      <dgm:prSet presAssocID="{7C300AD9-0649-4860-AF66-3DBDE2CE623D}" presName="LevelTwoTextNode" presStyleLbl="node2" presStyleIdx="0" presStyleCnt="5">
        <dgm:presLayoutVars>
          <dgm:chPref val="3"/>
        </dgm:presLayoutVars>
      </dgm:prSet>
      <dgm:spPr/>
      <dgm:t>
        <a:bodyPr/>
        <a:lstStyle/>
        <a:p>
          <a:endParaRPr lang="en-US"/>
        </a:p>
      </dgm:t>
    </dgm:pt>
    <dgm:pt modelId="{4E588517-2900-48F0-B772-ABFBBD37AF9C}" type="pres">
      <dgm:prSet presAssocID="{7C300AD9-0649-4860-AF66-3DBDE2CE623D}" presName="level3hierChild" presStyleCnt="0"/>
      <dgm:spPr/>
    </dgm:pt>
    <dgm:pt modelId="{06A6E7F9-C2A5-4CA0-9852-F67F3CDC06E2}" type="pres">
      <dgm:prSet presAssocID="{E799B36C-3425-4C05-9683-DCB84876E76C}" presName="conn2-1" presStyleLbl="parChTrans1D2" presStyleIdx="1" presStyleCnt="5"/>
      <dgm:spPr/>
      <dgm:t>
        <a:bodyPr/>
        <a:lstStyle/>
        <a:p>
          <a:endParaRPr lang="en-US"/>
        </a:p>
      </dgm:t>
    </dgm:pt>
    <dgm:pt modelId="{8EB80ED6-FD74-430C-9590-332F0DD2EA91}" type="pres">
      <dgm:prSet presAssocID="{E799B36C-3425-4C05-9683-DCB84876E76C}" presName="connTx" presStyleLbl="parChTrans1D2" presStyleIdx="1" presStyleCnt="5"/>
      <dgm:spPr/>
      <dgm:t>
        <a:bodyPr/>
        <a:lstStyle/>
        <a:p>
          <a:endParaRPr lang="en-US"/>
        </a:p>
      </dgm:t>
    </dgm:pt>
    <dgm:pt modelId="{3C7D05EC-A6D6-4B70-8B26-A2FA86044832}" type="pres">
      <dgm:prSet presAssocID="{5B9D4A9D-F54A-40D5-88EA-0F325FCA0089}" presName="root2" presStyleCnt="0"/>
      <dgm:spPr/>
    </dgm:pt>
    <dgm:pt modelId="{92948E58-709E-4CEA-97D2-CD36130D2127}" type="pres">
      <dgm:prSet presAssocID="{5B9D4A9D-F54A-40D5-88EA-0F325FCA0089}" presName="LevelTwoTextNode" presStyleLbl="node2" presStyleIdx="1" presStyleCnt="5">
        <dgm:presLayoutVars>
          <dgm:chPref val="3"/>
        </dgm:presLayoutVars>
      </dgm:prSet>
      <dgm:spPr/>
      <dgm:t>
        <a:bodyPr/>
        <a:lstStyle/>
        <a:p>
          <a:endParaRPr lang="en-US"/>
        </a:p>
      </dgm:t>
    </dgm:pt>
    <dgm:pt modelId="{F909E8B4-F386-43AE-A290-F8D185AE41BD}" type="pres">
      <dgm:prSet presAssocID="{5B9D4A9D-F54A-40D5-88EA-0F325FCA0089}" presName="level3hierChild" presStyleCnt="0"/>
      <dgm:spPr/>
    </dgm:pt>
    <dgm:pt modelId="{DE17353F-A56E-4C51-A6CA-909139CE0CA9}" type="pres">
      <dgm:prSet presAssocID="{7284146A-39C9-4503-9AF2-474BA9AD8E1A}" presName="conn2-1" presStyleLbl="parChTrans1D3" presStyleIdx="0" presStyleCnt="2"/>
      <dgm:spPr/>
      <dgm:t>
        <a:bodyPr/>
        <a:lstStyle/>
        <a:p>
          <a:endParaRPr lang="en-US"/>
        </a:p>
      </dgm:t>
    </dgm:pt>
    <dgm:pt modelId="{CBA37EFD-F025-40B1-9A4D-00E8E089B42D}" type="pres">
      <dgm:prSet presAssocID="{7284146A-39C9-4503-9AF2-474BA9AD8E1A}" presName="connTx" presStyleLbl="parChTrans1D3" presStyleIdx="0" presStyleCnt="2"/>
      <dgm:spPr/>
      <dgm:t>
        <a:bodyPr/>
        <a:lstStyle/>
        <a:p>
          <a:endParaRPr lang="en-US"/>
        </a:p>
      </dgm:t>
    </dgm:pt>
    <dgm:pt modelId="{012255D4-88EC-4249-834A-FD28AF09DE60}" type="pres">
      <dgm:prSet presAssocID="{72FBFC50-459B-41D6-BB6D-59F168507CB7}" presName="root2" presStyleCnt="0"/>
      <dgm:spPr/>
    </dgm:pt>
    <dgm:pt modelId="{E5363286-731E-4CCA-95E9-EAC303D13A89}" type="pres">
      <dgm:prSet presAssocID="{72FBFC50-459B-41D6-BB6D-59F168507CB7}" presName="LevelTwoTextNode" presStyleLbl="node3" presStyleIdx="0" presStyleCnt="2">
        <dgm:presLayoutVars>
          <dgm:chPref val="3"/>
        </dgm:presLayoutVars>
      </dgm:prSet>
      <dgm:spPr/>
      <dgm:t>
        <a:bodyPr/>
        <a:lstStyle/>
        <a:p>
          <a:endParaRPr lang="en-US"/>
        </a:p>
      </dgm:t>
    </dgm:pt>
    <dgm:pt modelId="{71C6811C-3934-41A8-9C85-27481AC21E4A}" type="pres">
      <dgm:prSet presAssocID="{72FBFC50-459B-41D6-BB6D-59F168507CB7}" presName="level3hierChild" presStyleCnt="0"/>
      <dgm:spPr/>
    </dgm:pt>
    <dgm:pt modelId="{0E173361-8216-4762-A175-5DF3262B1F4D}" type="pres">
      <dgm:prSet presAssocID="{8E634154-7BFF-46BA-9571-A9E588100EAC}" presName="conn2-1" presStyleLbl="parChTrans1D3" presStyleIdx="1" presStyleCnt="2"/>
      <dgm:spPr/>
      <dgm:t>
        <a:bodyPr/>
        <a:lstStyle/>
        <a:p>
          <a:endParaRPr lang="en-US"/>
        </a:p>
      </dgm:t>
    </dgm:pt>
    <dgm:pt modelId="{A21EBB28-365B-46D3-A192-EC64B5CBFF9E}" type="pres">
      <dgm:prSet presAssocID="{8E634154-7BFF-46BA-9571-A9E588100EAC}" presName="connTx" presStyleLbl="parChTrans1D3" presStyleIdx="1" presStyleCnt="2"/>
      <dgm:spPr/>
      <dgm:t>
        <a:bodyPr/>
        <a:lstStyle/>
        <a:p>
          <a:endParaRPr lang="en-US"/>
        </a:p>
      </dgm:t>
    </dgm:pt>
    <dgm:pt modelId="{AACC9D10-96FD-4D87-8321-F176FA4EC43A}" type="pres">
      <dgm:prSet presAssocID="{E3892BA6-04CF-427B-BB18-BD7ABF545C9F}" presName="root2" presStyleCnt="0"/>
      <dgm:spPr/>
    </dgm:pt>
    <dgm:pt modelId="{CA221D93-F7EE-436F-89CB-4A4E903B340D}" type="pres">
      <dgm:prSet presAssocID="{E3892BA6-04CF-427B-BB18-BD7ABF545C9F}" presName="LevelTwoTextNode" presStyleLbl="node3" presStyleIdx="1" presStyleCnt="2">
        <dgm:presLayoutVars>
          <dgm:chPref val="3"/>
        </dgm:presLayoutVars>
      </dgm:prSet>
      <dgm:spPr/>
      <dgm:t>
        <a:bodyPr/>
        <a:lstStyle/>
        <a:p>
          <a:endParaRPr lang="en-US"/>
        </a:p>
      </dgm:t>
    </dgm:pt>
    <dgm:pt modelId="{378D7EAD-84E0-4F43-B1E7-10B44628F06A}" type="pres">
      <dgm:prSet presAssocID="{E3892BA6-04CF-427B-BB18-BD7ABF545C9F}" presName="level3hierChild" presStyleCnt="0"/>
      <dgm:spPr/>
    </dgm:pt>
    <dgm:pt modelId="{E069C9CF-EBBB-4EEF-A981-287EF7A6855F}" type="pres">
      <dgm:prSet presAssocID="{7DE9AC07-3854-44BF-B545-812C5ADB7318}" presName="conn2-1" presStyleLbl="parChTrans1D2" presStyleIdx="2" presStyleCnt="5"/>
      <dgm:spPr/>
      <dgm:t>
        <a:bodyPr/>
        <a:lstStyle/>
        <a:p>
          <a:endParaRPr lang="en-US"/>
        </a:p>
      </dgm:t>
    </dgm:pt>
    <dgm:pt modelId="{79BB7ED0-6CDB-4039-B502-71DD1ABF3777}" type="pres">
      <dgm:prSet presAssocID="{7DE9AC07-3854-44BF-B545-812C5ADB7318}" presName="connTx" presStyleLbl="parChTrans1D2" presStyleIdx="2" presStyleCnt="5"/>
      <dgm:spPr/>
      <dgm:t>
        <a:bodyPr/>
        <a:lstStyle/>
        <a:p>
          <a:endParaRPr lang="en-US"/>
        </a:p>
      </dgm:t>
    </dgm:pt>
    <dgm:pt modelId="{E99D01F2-C676-4637-ACD4-76BEB612221E}" type="pres">
      <dgm:prSet presAssocID="{F641892A-1FB6-477C-A3C7-E4C80FE093C2}" presName="root2" presStyleCnt="0"/>
      <dgm:spPr/>
    </dgm:pt>
    <dgm:pt modelId="{0C65CC64-42FC-4CE8-A415-0EB397BB393B}" type="pres">
      <dgm:prSet presAssocID="{F641892A-1FB6-477C-A3C7-E4C80FE093C2}" presName="LevelTwoTextNode" presStyleLbl="node2" presStyleIdx="2" presStyleCnt="5">
        <dgm:presLayoutVars>
          <dgm:chPref val="3"/>
        </dgm:presLayoutVars>
      </dgm:prSet>
      <dgm:spPr/>
      <dgm:t>
        <a:bodyPr/>
        <a:lstStyle/>
        <a:p>
          <a:endParaRPr lang="en-US"/>
        </a:p>
      </dgm:t>
    </dgm:pt>
    <dgm:pt modelId="{A19A6EE9-45FA-4918-A032-6A3E9A6E75EC}" type="pres">
      <dgm:prSet presAssocID="{F641892A-1FB6-477C-A3C7-E4C80FE093C2}" presName="level3hierChild" presStyleCnt="0"/>
      <dgm:spPr/>
    </dgm:pt>
    <dgm:pt modelId="{14345AA0-3507-4562-A850-D8E6F64A43ED}" type="pres">
      <dgm:prSet presAssocID="{E54081C1-16EE-421B-A0BC-19070C6DD0BF}" presName="conn2-1" presStyleLbl="parChTrans1D2" presStyleIdx="3" presStyleCnt="5"/>
      <dgm:spPr/>
      <dgm:t>
        <a:bodyPr/>
        <a:lstStyle/>
        <a:p>
          <a:endParaRPr lang="en-US"/>
        </a:p>
      </dgm:t>
    </dgm:pt>
    <dgm:pt modelId="{A996FE7E-36F7-4343-8B34-B263E15F4FE2}" type="pres">
      <dgm:prSet presAssocID="{E54081C1-16EE-421B-A0BC-19070C6DD0BF}" presName="connTx" presStyleLbl="parChTrans1D2" presStyleIdx="3" presStyleCnt="5"/>
      <dgm:spPr/>
      <dgm:t>
        <a:bodyPr/>
        <a:lstStyle/>
        <a:p>
          <a:endParaRPr lang="en-US"/>
        </a:p>
      </dgm:t>
    </dgm:pt>
    <dgm:pt modelId="{7AB8F8EF-20BD-4E41-B92E-B21192CB6BD5}" type="pres">
      <dgm:prSet presAssocID="{6AD047AD-4C45-4199-A637-5D47924AA18B}" presName="root2" presStyleCnt="0"/>
      <dgm:spPr/>
    </dgm:pt>
    <dgm:pt modelId="{A9611251-2840-40F4-AA3B-C7C0189A1DF0}" type="pres">
      <dgm:prSet presAssocID="{6AD047AD-4C45-4199-A637-5D47924AA18B}" presName="LevelTwoTextNode" presStyleLbl="node2" presStyleIdx="3" presStyleCnt="5">
        <dgm:presLayoutVars>
          <dgm:chPref val="3"/>
        </dgm:presLayoutVars>
      </dgm:prSet>
      <dgm:spPr/>
      <dgm:t>
        <a:bodyPr/>
        <a:lstStyle/>
        <a:p>
          <a:endParaRPr lang="en-US"/>
        </a:p>
      </dgm:t>
    </dgm:pt>
    <dgm:pt modelId="{5A75C2CD-885A-4E25-8C21-BF7859A46BBF}" type="pres">
      <dgm:prSet presAssocID="{6AD047AD-4C45-4199-A637-5D47924AA18B}" presName="level3hierChild" presStyleCnt="0"/>
      <dgm:spPr/>
    </dgm:pt>
    <dgm:pt modelId="{A90D1BC4-A360-4937-8CC1-E14D7E46CC75}" type="pres">
      <dgm:prSet presAssocID="{FB2255DD-6344-46E3-83C1-89DCB2EF63D8}" presName="conn2-1" presStyleLbl="parChTrans1D2" presStyleIdx="4" presStyleCnt="5"/>
      <dgm:spPr/>
      <dgm:t>
        <a:bodyPr/>
        <a:lstStyle/>
        <a:p>
          <a:endParaRPr lang="en-US"/>
        </a:p>
      </dgm:t>
    </dgm:pt>
    <dgm:pt modelId="{D6448FF0-F85A-48FB-B0AF-3E957FF0E168}" type="pres">
      <dgm:prSet presAssocID="{FB2255DD-6344-46E3-83C1-89DCB2EF63D8}" presName="connTx" presStyleLbl="parChTrans1D2" presStyleIdx="4" presStyleCnt="5"/>
      <dgm:spPr/>
      <dgm:t>
        <a:bodyPr/>
        <a:lstStyle/>
        <a:p>
          <a:endParaRPr lang="en-US"/>
        </a:p>
      </dgm:t>
    </dgm:pt>
    <dgm:pt modelId="{4F333BD5-C640-4B84-8913-6615C663DA6B}" type="pres">
      <dgm:prSet presAssocID="{464AFEE1-EC17-4A0F-8974-310310F9DD51}" presName="root2" presStyleCnt="0"/>
      <dgm:spPr/>
    </dgm:pt>
    <dgm:pt modelId="{98F02805-2C8D-46EC-BA30-C5084627C3E7}" type="pres">
      <dgm:prSet presAssocID="{464AFEE1-EC17-4A0F-8974-310310F9DD51}" presName="LevelTwoTextNode" presStyleLbl="node2" presStyleIdx="4" presStyleCnt="5">
        <dgm:presLayoutVars>
          <dgm:chPref val="3"/>
        </dgm:presLayoutVars>
      </dgm:prSet>
      <dgm:spPr/>
      <dgm:t>
        <a:bodyPr/>
        <a:lstStyle/>
        <a:p>
          <a:endParaRPr lang="en-US"/>
        </a:p>
      </dgm:t>
    </dgm:pt>
    <dgm:pt modelId="{A88E6233-CFA3-47B6-89F4-F6E0CE6FA444}" type="pres">
      <dgm:prSet presAssocID="{464AFEE1-EC17-4A0F-8974-310310F9DD51}" presName="level3hierChild" presStyleCnt="0"/>
      <dgm:spPr/>
    </dgm:pt>
  </dgm:ptLst>
  <dgm:cxnLst>
    <dgm:cxn modelId="{FFF9F925-C3E6-4DB9-8257-DBF04A29F4E7}" srcId="{5B9D4A9D-F54A-40D5-88EA-0F325FCA0089}" destId="{E3892BA6-04CF-427B-BB18-BD7ABF545C9F}" srcOrd="1" destOrd="0" parTransId="{8E634154-7BFF-46BA-9571-A9E588100EAC}" sibTransId="{8A8F8924-9101-42B2-BB5B-29123F730C51}"/>
    <dgm:cxn modelId="{E7FAE8DB-9B5B-4BD4-B23C-E6DBD37F5A8F}" type="presOf" srcId="{E54081C1-16EE-421B-A0BC-19070C6DD0BF}" destId="{14345AA0-3507-4562-A850-D8E6F64A43ED}" srcOrd="0" destOrd="0" presId="urn:microsoft.com/office/officeart/2005/8/layout/hierarchy2"/>
    <dgm:cxn modelId="{65A2D74D-1351-4935-B87B-A2116444D1CE}" type="presOf" srcId="{8E634154-7BFF-46BA-9571-A9E588100EAC}" destId="{0E173361-8216-4762-A175-5DF3262B1F4D}" srcOrd="0" destOrd="0" presId="urn:microsoft.com/office/officeart/2005/8/layout/hierarchy2"/>
    <dgm:cxn modelId="{AFA8F34A-AC7B-4995-8EFD-7EFEB073FF20}" type="presOf" srcId="{464AFEE1-EC17-4A0F-8974-310310F9DD51}" destId="{98F02805-2C8D-46EC-BA30-C5084627C3E7}" srcOrd="0" destOrd="0" presId="urn:microsoft.com/office/officeart/2005/8/layout/hierarchy2"/>
    <dgm:cxn modelId="{E541C918-DCD9-4979-ACA8-30528F3DB6BE}" srcId="{9C48CAE5-633C-4124-BF18-AC846DEFAEEC}" destId="{7C300AD9-0649-4860-AF66-3DBDE2CE623D}" srcOrd="0" destOrd="0" parTransId="{FFA32FDB-4F43-4111-B486-0B1C2A279158}" sibTransId="{E85BAB11-FD5C-4B54-94C3-034DF644D606}"/>
    <dgm:cxn modelId="{72EF60F7-96D6-4DE0-BDF5-8135111DBFD9}" type="presOf" srcId="{7C300AD9-0649-4860-AF66-3DBDE2CE623D}" destId="{915AFD9C-756B-437C-B8C7-4D9EC1599E02}" srcOrd="0" destOrd="0" presId="urn:microsoft.com/office/officeart/2005/8/layout/hierarchy2"/>
    <dgm:cxn modelId="{BBB6D74E-AF6F-4602-9FB7-B82E20EB76BD}" type="presOf" srcId="{FFA32FDB-4F43-4111-B486-0B1C2A279158}" destId="{004F44FD-D222-4721-9181-CB951A6F3980}" srcOrd="1" destOrd="0" presId="urn:microsoft.com/office/officeart/2005/8/layout/hierarchy2"/>
    <dgm:cxn modelId="{3D5CAE90-406D-4581-86B8-4AE84646CFFB}" srcId="{9C48CAE5-633C-4124-BF18-AC846DEFAEEC}" destId="{6AD047AD-4C45-4199-A637-5D47924AA18B}" srcOrd="3" destOrd="0" parTransId="{E54081C1-16EE-421B-A0BC-19070C6DD0BF}" sibTransId="{40031873-6E06-47C5-8696-5E2A49039452}"/>
    <dgm:cxn modelId="{962CD179-F639-44A1-A746-B121BF8E1FDE}" type="presOf" srcId="{E799B36C-3425-4C05-9683-DCB84876E76C}" destId="{06A6E7F9-C2A5-4CA0-9852-F67F3CDC06E2}" srcOrd="0" destOrd="0" presId="urn:microsoft.com/office/officeart/2005/8/layout/hierarchy2"/>
    <dgm:cxn modelId="{9630D201-448E-4BEB-9A00-920C98E43372}" type="presOf" srcId="{7DE9AC07-3854-44BF-B545-812C5ADB7318}" destId="{E069C9CF-EBBB-4EEF-A981-287EF7A6855F}" srcOrd="0" destOrd="0" presId="urn:microsoft.com/office/officeart/2005/8/layout/hierarchy2"/>
    <dgm:cxn modelId="{936AF63E-1F8A-48D2-9868-D303CD89BC70}" srcId="{9C48CAE5-633C-4124-BF18-AC846DEFAEEC}" destId="{464AFEE1-EC17-4A0F-8974-310310F9DD51}" srcOrd="4" destOrd="0" parTransId="{FB2255DD-6344-46E3-83C1-89DCB2EF63D8}" sibTransId="{94D39DE5-DBE0-4B22-BC23-A897ADFA2ECF}"/>
    <dgm:cxn modelId="{C520A202-EC90-448F-BCB0-2F8047EE5667}" type="presOf" srcId="{7284146A-39C9-4503-9AF2-474BA9AD8E1A}" destId="{DE17353F-A56E-4C51-A6CA-909139CE0CA9}" srcOrd="0" destOrd="0" presId="urn:microsoft.com/office/officeart/2005/8/layout/hierarchy2"/>
    <dgm:cxn modelId="{3E85AA38-7D17-43DE-9E26-E295DE91B278}" type="presOf" srcId="{7284146A-39C9-4503-9AF2-474BA9AD8E1A}" destId="{CBA37EFD-F025-40B1-9A4D-00E8E089B42D}" srcOrd="1" destOrd="0" presId="urn:microsoft.com/office/officeart/2005/8/layout/hierarchy2"/>
    <dgm:cxn modelId="{73C35EF2-1943-4BA6-964B-560B428B3795}" type="presOf" srcId="{FB2255DD-6344-46E3-83C1-89DCB2EF63D8}" destId="{A90D1BC4-A360-4937-8CC1-E14D7E46CC75}" srcOrd="0" destOrd="0" presId="urn:microsoft.com/office/officeart/2005/8/layout/hierarchy2"/>
    <dgm:cxn modelId="{E6D67E4C-526D-48B6-AF13-DE9C8DB0FA97}" type="presOf" srcId="{E799B36C-3425-4C05-9683-DCB84876E76C}" destId="{8EB80ED6-FD74-430C-9590-332F0DD2EA91}" srcOrd="1" destOrd="0" presId="urn:microsoft.com/office/officeart/2005/8/layout/hierarchy2"/>
    <dgm:cxn modelId="{3231D6E8-8DD3-4877-B3CF-41B871E772D3}" type="presOf" srcId="{6AD047AD-4C45-4199-A637-5D47924AA18B}" destId="{A9611251-2840-40F4-AA3B-C7C0189A1DF0}" srcOrd="0" destOrd="0" presId="urn:microsoft.com/office/officeart/2005/8/layout/hierarchy2"/>
    <dgm:cxn modelId="{4354C3CD-9B3D-4AFE-969B-23DDDBCB975B}" type="presOf" srcId="{FFA32FDB-4F43-4111-B486-0B1C2A279158}" destId="{2EF50049-342F-4709-80FC-478E575A8CC2}" srcOrd="0" destOrd="0" presId="urn:microsoft.com/office/officeart/2005/8/layout/hierarchy2"/>
    <dgm:cxn modelId="{A191C503-DAA3-499E-BC4E-5121084EE360}" type="presOf" srcId="{5B9D4A9D-F54A-40D5-88EA-0F325FCA0089}" destId="{92948E58-709E-4CEA-97D2-CD36130D2127}" srcOrd="0" destOrd="0" presId="urn:microsoft.com/office/officeart/2005/8/layout/hierarchy2"/>
    <dgm:cxn modelId="{8A318C6D-66F2-4AAC-8095-252B973B6559}" type="presOf" srcId="{E3892BA6-04CF-427B-BB18-BD7ABF545C9F}" destId="{CA221D93-F7EE-436F-89CB-4A4E903B340D}" srcOrd="0" destOrd="0" presId="urn:microsoft.com/office/officeart/2005/8/layout/hierarchy2"/>
    <dgm:cxn modelId="{C1CB589F-1508-4573-B852-943CCD81F828}" type="presOf" srcId="{9C48CAE5-633C-4124-BF18-AC846DEFAEEC}" destId="{C2268510-E3C3-4650-89A2-67DBAEC93D7C}" srcOrd="0" destOrd="0" presId="urn:microsoft.com/office/officeart/2005/8/layout/hierarchy2"/>
    <dgm:cxn modelId="{3D93EC4A-157E-43C3-9530-73D5770ECD50}" type="presOf" srcId="{7DE9AC07-3854-44BF-B545-812C5ADB7318}" destId="{79BB7ED0-6CDB-4039-B502-71DD1ABF3777}" srcOrd="1" destOrd="0" presId="urn:microsoft.com/office/officeart/2005/8/layout/hierarchy2"/>
    <dgm:cxn modelId="{3A03379D-B989-4C70-B5F8-8018333F82BA}" type="presOf" srcId="{FB2255DD-6344-46E3-83C1-89DCB2EF63D8}" destId="{D6448FF0-F85A-48FB-B0AF-3E957FF0E168}" srcOrd="1" destOrd="0" presId="urn:microsoft.com/office/officeart/2005/8/layout/hierarchy2"/>
    <dgm:cxn modelId="{10C5E961-7488-4541-BFB3-0FA161526572}" srcId="{5B9D4A9D-F54A-40D5-88EA-0F325FCA0089}" destId="{72FBFC50-459B-41D6-BB6D-59F168507CB7}" srcOrd="0" destOrd="0" parTransId="{7284146A-39C9-4503-9AF2-474BA9AD8E1A}" sibTransId="{75F2F963-0388-470E-95BF-F2F62E31EFF9}"/>
    <dgm:cxn modelId="{5EA95A1F-650F-4DD3-B5B0-6C0C04E7C80F}" srcId="{9C48CAE5-633C-4124-BF18-AC846DEFAEEC}" destId="{F641892A-1FB6-477C-A3C7-E4C80FE093C2}" srcOrd="2" destOrd="0" parTransId="{7DE9AC07-3854-44BF-B545-812C5ADB7318}" sibTransId="{FEF18D48-37FC-4BB9-BB2F-C92C46F08B82}"/>
    <dgm:cxn modelId="{AB36063D-F1F5-4A23-A85F-61FAA4E721FD}" type="presOf" srcId="{72FBFC50-459B-41D6-BB6D-59F168507CB7}" destId="{E5363286-731E-4CCA-95E9-EAC303D13A89}" srcOrd="0" destOrd="0" presId="urn:microsoft.com/office/officeart/2005/8/layout/hierarchy2"/>
    <dgm:cxn modelId="{54A0C641-96B0-4C49-BEEB-FF70694FF96F}" srcId="{13A8BA33-301C-434A-89EB-EB3239CD805F}" destId="{9C48CAE5-633C-4124-BF18-AC846DEFAEEC}" srcOrd="0" destOrd="0" parTransId="{F8AD9F8A-D4E2-4C32-B3E1-AD6C1E7E9F1F}" sibTransId="{CFE021BA-C3DA-423D-BE98-950D9E684238}"/>
    <dgm:cxn modelId="{66FEA17B-10BA-4334-BBE6-F579DABB0617}" type="presOf" srcId="{F641892A-1FB6-477C-A3C7-E4C80FE093C2}" destId="{0C65CC64-42FC-4CE8-A415-0EB397BB393B}" srcOrd="0" destOrd="0" presId="urn:microsoft.com/office/officeart/2005/8/layout/hierarchy2"/>
    <dgm:cxn modelId="{29F9DE9A-EF57-4F2D-9FE4-64F222D1E78A}" type="presOf" srcId="{E54081C1-16EE-421B-A0BC-19070C6DD0BF}" destId="{A996FE7E-36F7-4343-8B34-B263E15F4FE2}" srcOrd="1" destOrd="0" presId="urn:microsoft.com/office/officeart/2005/8/layout/hierarchy2"/>
    <dgm:cxn modelId="{B34B854B-71C3-4B8E-A355-D15481EC97EF}" type="presOf" srcId="{8E634154-7BFF-46BA-9571-A9E588100EAC}" destId="{A21EBB28-365B-46D3-A192-EC64B5CBFF9E}" srcOrd="1" destOrd="0" presId="urn:microsoft.com/office/officeart/2005/8/layout/hierarchy2"/>
    <dgm:cxn modelId="{A1883111-C193-4690-A1F4-B73F2EED8959}" srcId="{9C48CAE5-633C-4124-BF18-AC846DEFAEEC}" destId="{5B9D4A9D-F54A-40D5-88EA-0F325FCA0089}" srcOrd="1" destOrd="0" parTransId="{E799B36C-3425-4C05-9683-DCB84876E76C}" sibTransId="{A4B45DFE-1347-4C29-A17A-C6231047C568}"/>
    <dgm:cxn modelId="{5F2E6E5C-70DB-4ACF-B7C4-8DB74288BAFC}" type="presOf" srcId="{13A8BA33-301C-434A-89EB-EB3239CD805F}" destId="{49D40842-D29A-4989-95B9-3CF48FDCC823}" srcOrd="0" destOrd="0" presId="urn:microsoft.com/office/officeart/2005/8/layout/hierarchy2"/>
    <dgm:cxn modelId="{0A5A60F5-ACB4-4140-956A-F72998E32013}" type="presParOf" srcId="{49D40842-D29A-4989-95B9-3CF48FDCC823}" destId="{0C044091-329B-4501-985E-C13E1CA12ACD}" srcOrd="0" destOrd="0" presId="urn:microsoft.com/office/officeart/2005/8/layout/hierarchy2"/>
    <dgm:cxn modelId="{F7195EEC-87D2-4084-96D2-996C4665DFCE}" type="presParOf" srcId="{0C044091-329B-4501-985E-C13E1CA12ACD}" destId="{C2268510-E3C3-4650-89A2-67DBAEC93D7C}" srcOrd="0" destOrd="0" presId="urn:microsoft.com/office/officeart/2005/8/layout/hierarchy2"/>
    <dgm:cxn modelId="{3162B5A4-C641-4C04-80E5-663E1FAD7275}" type="presParOf" srcId="{0C044091-329B-4501-985E-C13E1CA12ACD}" destId="{2E0D012C-AB41-491E-8CC1-711FD3DA5501}" srcOrd="1" destOrd="0" presId="urn:microsoft.com/office/officeart/2005/8/layout/hierarchy2"/>
    <dgm:cxn modelId="{D4759BFF-A734-4CCE-ABCD-D4E96ABA15D6}" type="presParOf" srcId="{2E0D012C-AB41-491E-8CC1-711FD3DA5501}" destId="{2EF50049-342F-4709-80FC-478E575A8CC2}" srcOrd="0" destOrd="0" presId="urn:microsoft.com/office/officeart/2005/8/layout/hierarchy2"/>
    <dgm:cxn modelId="{C147599F-ABE6-4A6F-B894-778212931841}" type="presParOf" srcId="{2EF50049-342F-4709-80FC-478E575A8CC2}" destId="{004F44FD-D222-4721-9181-CB951A6F3980}" srcOrd="0" destOrd="0" presId="urn:microsoft.com/office/officeart/2005/8/layout/hierarchy2"/>
    <dgm:cxn modelId="{13E1FAE4-CC5F-40F2-B2BE-48BF1AEE03EC}" type="presParOf" srcId="{2E0D012C-AB41-491E-8CC1-711FD3DA5501}" destId="{C3102013-5C16-4C44-80BA-084220DCD64A}" srcOrd="1" destOrd="0" presId="urn:microsoft.com/office/officeart/2005/8/layout/hierarchy2"/>
    <dgm:cxn modelId="{B4B3E7D0-DA50-4000-ADFF-D47C41E44A5B}" type="presParOf" srcId="{C3102013-5C16-4C44-80BA-084220DCD64A}" destId="{915AFD9C-756B-437C-B8C7-4D9EC1599E02}" srcOrd="0" destOrd="0" presId="urn:microsoft.com/office/officeart/2005/8/layout/hierarchy2"/>
    <dgm:cxn modelId="{E82373EE-644B-4B4B-84D0-7AD686D55B8F}" type="presParOf" srcId="{C3102013-5C16-4C44-80BA-084220DCD64A}" destId="{4E588517-2900-48F0-B772-ABFBBD37AF9C}" srcOrd="1" destOrd="0" presId="urn:microsoft.com/office/officeart/2005/8/layout/hierarchy2"/>
    <dgm:cxn modelId="{9F4E7020-4030-46C8-9C32-7F03129C3EFB}" type="presParOf" srcId="{2E0D012C-AB41-491E-8CC1-711FD3DA5501}" destId="{06A6E7F9-C2A5-4CA0-9852-F67F3CDC06E2}" srcOrd="2" destOrd="0" presId="urn:microsoft.com/office/officeart/2005/8/layout/hierarchy2"/>
    <dgm:cxn modelId="{D6F985CD-E60D-483E-8814-BF9CD8F81945}" type="presParOf" srcId="{06A6E7F9-C2A5-4CA0-9852-F67F3CDC06E2}" destId="{8EB80ED6-FD74-430C-9590-332F0DD2EA91}" srcOrd="0" destOrd="0" presId="urn:microsoft.com/office/officeart/2005/8/layout/hierarchy2"/>
    <dgm:cxn modelId="{BA95BD8E-F765-4D69-900A-6C03E6550391}" type="presParOf" srcId="{2E0D012C-AB41-491E-8CC1-711FD3DA5501}" destId="{3C7D05EC-A6D6-4B70-8B26-A2FA86044832}" srcOrd="3" destOrd="0" presId="urn:microsoft.com/office/officeart/2005/8/layout/hierarchy2"/>
    <dgm:cxn modelId="{9F4B330A-680D-4E29-8210-E47471F2EDE9}" type="presParOf" srcId="{3C7D05EC-A6D6-4B70-8B26-A2FA86044832}" destId="{92948E58-709E-4CEA-97D2-CD36130D2127}" srcOrd="0" destOrd="0" presId="urn:microsoft.com/office/officeart/2005/8/layout/hierarchy2"/>
    <dgm:cxn modelId="{629A7969-CD6D-4A0F-A6D0-3001F38298D2}" type="presParOf" srcId="{3C7D05EC-A6D6-4B70-8B26-A2FA86044832}" destId="{F909E8B4-F386-43AE-A290-F8D185AE41BD}" srcOrd="1" destOrd="0" presId="urn:microsoft.com/office/officeart/2005/8/layout/hierarchy2"/>
    <dgm:cxn modelId="{E46E8AA9-5BE6-46D2-B015-2CB5D3D03531}" type="presParOf" srcId="{F909E8B4-F386-43AE-A290-F8D185AE41BD}" destId="{DE17353F-A56E-4C51-A6CA-909139CE0CA9}" srcOrd="0" destOrd="0" presId="urn:microsoft.com/office/officeart/2005/8/layout/hierarchy2"/>
    <dgm:cxn modelId="{3761162D-B712-41A1-A6AC-2951187EC702}" type="presParOf" srcId="{DE17353F-A56E-4C51-A6CA-909139CE0CA9}" destId="{CBA37EFD-F025-40B1-9A4D-00E8E089B42D}" srcOrd="0" destOrd="0" presId="urn:microsoft.com/office/officeart/2005/8/layout/hierarchy2"/>
    <dgm:cxn modelId="{47E97A6A-98D2-441F-9CDA-82F1DBA00EDD}" type="presParOf" srcId="{F909E8B4-F386-43AE-A290-F8D185AE41BD}" destId="{012255D4-88EC-4249-834A-FD28AF09DE60}" srcOrd="1" destOrd="0" presId="urn:microsoft.com/office/officeart/2005/8/layout/hierarchy2"/>
    <dgm:cxn modelId="{334C6094-B5E3-44CA-90F3-197DA7285008}" type="presParOf" srcId="{012255D4-88EC-4249-834A-FD28AF09DE60}" destId="{E5363286-731E-4CCA-95E9-EAC303D13A89}" srcOrd="0" destOrd="0" presId="urn:microsoft.com/office/officeart/2005/8/layout/hierarchy2"/>
    <dgm:cxn modelId="{CA109172-DA2B-4536-9434-3667BBD42152}" type="presParOf" srcId="{012255D4-88EC-4249-834A-FD28AF09DE60}" destId="{71C6811C-3934-41A8-9C85-27481AC21E4A}" srcOrd="1" destOrd="0" presId="urn:microsoft.com/office/officeart/2005/8/layout/hierarchy2"/>
    <dgm:cxn modelId="{91A4EC90-377F-4A14-A826-5820F73C6DF8}" type="presParOf" srcId="{F909E8B4-F386-43AE-A290-F8D185AE41BD}" destId="{0E173361-8216-4762-A175-5DF3262B1F4D}" srcOrd="2" destOrd="0" presId="urn:microsoft.com/office/officeart/2005/8/layout/hierarchy2"/>
    <dgm:cxn modelId="{4B23B398-E0CE-4F6C-9593-08480A16DF2B}" type="presParOf" srcId="{0E173361-8216-4762-A175-5DF3262B1F4D}" destId="{A21EBB28-365B-46D3-A192-EC64B5CBFF9E}" srcOrd="0" destOrd="0" presId="urn:microsoft.com/office/officeart/2005/8/layout/hierarchy2"/>
    <dgm:cxn modelId="{0BEB91AD-5695-42CC-9EB7-1DF946DBE3C1}" type="presParOf" srcId="{F909E8B4-F386-43AE-A290-F8D185AE41BD}" destId="{AACC9D10-96FD-4D87-8321-F176FA4EC43A}" srcOrd="3" destOrd="0" presId="urn:microsoft.com/office/officeart/2005/8/layout/hierarchy2"/>
    <dgm:cxn modelId="{3297B8B2-3B33-443C-AAC1-E947C823BC58}" type="presParOf" srcId="{AACC9D10-96FD-4D87-8321-F176FA4EC43A}" destId="{CA221D93-F7EE-436F-89CB-4A4E903B340D}" srcOrd="0" destOrd="0" presId="urn:microsoft.com/office/officeart/2005/8/layout/hierarchy2"/>
    <dgm:cxn modelId="{3B91BDBA-1F09-4F60-B1B5-145A1778B589}" type="presParOf" srcId="{AACC9D10-96FD-4D87-8321-F176FA4EC43A}" destId="{378D7EAD-84E0-4F43-B1E7-10B44628F06A}" srcOrd="1" destOrd="0" presId="urn:microsoft.com/office/officeart/2005/8/layout/hierarchy2"/>
    <dgm:cxn modelId="{C0DC7669-DAC2-4AD7-AFC3-22061AC2FF23}" type="presParOf" srcId="{2E0D012C-AB41-491E-8CC1-711FD3DA5501}" destId="{E069C9CF-EBBB-4EEF-A981-287EF7A6855F}" srcOrd="4" destOrd="0" presId="urn:microsoft.com/office/officeart/2005/8/layout/hierarchy2"/>
    <dgm:cxn modelId="{103C42E6-C74D-4762-A0D4-2FC4264C9202}" type="presParOf" srcId="{E069C9CF-EBBB-4EEF-A981-287EF7A6855F}" destId="{79BB7ED0-6CDB-4039-B502-71DD1ABF3777}" srcOrd="0" destOrd="0" presId="urn:microsoft.com/office/officeart/2005/8/layout/hierarchy2"/>
    <dgm:cxn modelId="{D02EABA4-6D6D-46B6-A492-07C0AC6F896F}" type="presParOf" srcId="{2E0D012C-AB41-491E-8CC1-711FD3DA5501}" destId="{E99D01F2-C676-4637-ACD4-76BEB612221E}" srcOrd="5" destOrd="0" presId="urn:microsoft.com/office/officeart/2005/8/layout/hierarchy2"/>
    <dgm:cxn modelId="{2B9F0A0F-AFA5-4F76-BECA-C6F5F043778F}" type="presParOf" srcId="{E99D01F2-C676-4637-ACD4-76BEB612221E}" destId="{0C65CC64-42FC-4CE8-A415-0EB397BB393B}" srcOrd="0" destOrd="0" presId="urn:microsoft.com/office/officeart/2005/8/layout/hierarchy2"/>
    <dgm:cxn modelId="{12F69F88-45F9-48AA-AFAE-10DF586FB5C6}" type="presParOf" srcId="{E99D01F2-C676-4637-ACD4-76BEB612221E}" destId="{A19A6EE9-45FA-4918-A032-6A3E9A6E75EC}" srcOrd="1" destOrd="0" presId="urn:microsoft.com/office/officeart/2005/8/layout/hierarchy2"/>
    <dgm:cxn modelId="{CACBC9B9-6AA9-4751-B33E-5B157D27636B}" type="presParOf" srcId="{2E0D012C-AB41-491E-8CC1-711FD3DA5501}" destId="{14345AA0-3507-4562-A850-D8E6F64A43ED}" srcOrd="6" destOrd="0" presId="urn:microsoft.com/office/officeart/2005/8/layout/hierarchy2"/>
    <dgm:cxn modelId="{EB0BD4CD-1B75-4EF9-B96E-F5846BB982A4}" type="presParOf" srcId="{14345AA0-3507-4562-A850-D8E6F64A43ED}" destId="{A996FE7E-36F7-4343-8B34-B263E15F4FE2}" srcOrd="0" destOrd="0" presId="urn:microsoft.com/office/officeart/2005/8/layout/hierarchy2"/>
    <dgm:cxn modelId="{5F79138C-AA44-4946-9952-FE92AD88AB48}" type="presParOf" srcId="{2E0D012C-AB41-491E-8CC1-711FD3DA5501}" destId="{7AB8F8EF-20BD-4E41-B92E-B21192CB6BD5}" srcOrd="7" destOrd="0" presId="urn:microsoft.com/office/officeart/2005/8/layout/hierarchy2"/>
    <dgm:cxn modelId="{9083DE6F-D8AF-434C-B551-F91A455A4B20}" type="presParOf" srcId="{7AB8F8EF-20BD-4E41-B92E-B21192CB6BD5}" destId="{A9611251-2840-40F4-AA3B-C7C0189A1DF0}" srcOrd="0" destOrd="0" presId="urn:microsoft.com/office/officeart/2005/8/layout/hierarchy2"/>
    <dgm:cxn modelId="{CF717142-AEC5-4CF7-9689-9D83EE4028E7}" type="presParOf" srcId="{7AB8F8EF-20BD-4E41-B92E-B21192CB6BD5}" destId="{5A75C2CD-885A-4E25-8C21-BF7859A46BBF}" srcOrd="1" destOrd="0" presId="urn:microsoft.com/office/officeart/2005/8/layout/hierarchy2"/>
    <dgm:cxn modelId="{B0041323-71AA-42DE-B523-BD1A7C151BAD}" type="presParOf" srcId="{2E0D012C-AB41-491E-8CC1-711FD3DA5501}" destId="{A90D1BC4-A360-4937-8CC1-E14D7E46CC75}" srcOrd="8" destOrd="0" presId="urn:microsoft.com/office/officeart/2005/8/layout/hierarchy2"/>
    <dgm:cxn modelId="{BC0CD9DB-60D5-48CD-8EBD-8DA267F07938}" type="presParOf" srcId="{A90D1BC4-A360-4937-8CC1-E14D7E46CC75}" destId="{D6448FF0-F85A-48FB-B0AF-3E957FF0E168}" srcOrd="0" destOrd="0" presId="urn:microsoft.com/office/officeart/2005/8/layout/hierarchy2"/>
    <dgm:cxn modelId="{A6B606FA-4674-4334-9431-6A913852AD36}" type="presParOf" srcId="{2E0D012C-AB41-491E-8CC1-711FD3DA5501}" destId="{4F333BD5-C640-4B84-8913-6615C663DA6B}" srcOrd="9" destOrd="0" presId="urn:microsoft.com/office/officeart/2005/8/layout/hierarchy2"/>
    <dgm:cxn modelId="{31461E3C-65F3-407A-9F9C-704F394E6A17}" type="presParOf" srcId="{4F333BD5-C640-4B84-8913-6615C663DA6B}" destId="{98F02805-2C8D-46EC-BA30-C5084627C3E7}" srcOrd="0" destOrd="0" presId="urn:microsoft.com/office/officeart/2005/8/layout/hierarchy2"/>
    <dgm:cxn modelId="{21CB0175-AF26-4383-92E0-2318A82CE5D9}" type="presParOf" srcId="{4F333BD5-C640-4B84-8913-6615C663DA6B}" destId="{A88E6233-CFA3-47B6-89F4-F6E0CE6FA444}" srcOrd="1" destOrd="0" presId="urn:microsoft.com/office/officeart/2005/8/layout/hierarchy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2268510-E3C3-4650-89A2-67DBAEC93D7C}">
      <dsp:nvSpPr>
        <dsp:cNvPr id="0" name=""/>
        <dsp:cNvSpPr/>
      </dsp:nvSpPr>
      <dsp:spPr>
        <a:xfrm>
          <a:off x="1045410" y="1859114"/>
          <a:ext cx="1615468" cy="807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LRU</a:t>
          </a:r>
          <a:endParaRPr lang="en-US" sz="2600" kern="1200" dirty="0"/>
        </a:p>
      </dsp:txBody>
      <dsp:txXfrm>
        <a:off x="1045410" y="1859114"/>
        <a:ext cx="1615468" cy="807734"/>
      </dsp:txXfrm>
    </dsp:sp>
    <dsp:sp modelId="{2EF50049-342F-4709-80FC-478E575A8CC2}">
      <dsp:nvSpPr>
        <dsp:cNvPr id="0" name=""/>
        <dsp:cNvSpPr/>
      </dsp:nvSpPr>
      <dsp:spPr>
        <a:xfrm rot="17350740">
          <a:off x="2000491" y="1318025"/>
          <a:ext cx="1966961" cy="32124"/>
        </a:xfrm>
        <a:custGeom>
          <a:avLst/>
          <a:gdLst/>
          <a:ahLst/>
          <a:cxnLst/>
          <a:rect l="0" t="0" r="0" b="0"/>
          <a:pathLst>
            <a:path>
              <a:moveTo>
                <a:pt x="0" y="16062"/>
              </a:moveTo>
              <a:lnTo>
                <a:pt x="1966961"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rot="17350740">
        <a:off x="2934798" y="1284913"/>
        <a:ext cx="98348" cy="98348"/>
      </dsp:txXfrm>
    </dsp:sp>
    <dsp:sp modelId="{915AFD9C-756B-437C-B8C7-4D9EC1599E02}">
      <dsp:nvSpPr>
        <dsp:cNvPr id="0" name=""/>
        <dsp:cNvSpPr/>
      </dsp:nvSpPr>
      <dsp:spPr>
        <a:xfrm>
          <a:off x="3307065" y="1325"/>
          <a:ext cx="1615468" cy="807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1</a:t>
          </a:r>
          <a:endParaRPr lang="en-US" sz="2600" kern="1200" dirty="0"/>
        </a:p>
      </dsp:txBody>
      <dsp:txXfrm>
        <a:off x="3307065" y="1325"/>
        <a:ext cx="1615468" cy="807734"/>
      </dsp:txXfrm>
    </dsp:sp>
    <dsp:sp modelId="{06A6E7F9-C2A5-4CA0-9852-F67F3CDC06E2}">
      <dsp:nvSpPr>
        <dsp:cNvPr id="0" name=""/>
        <dsp:cNvSpPr/>
      </dsp:nvSpPr>
      <dsp:spPr>
        <a:xfrm rot="18289469">
          <a:off x="2418197" y="1782472"/>
          <a:ext cx="1131548" cy="32124"/>
        </a:xfrm>
        <a:custGeom>
          <a:avLst/>
          <a:gdLst/>
          <a:ahLst/>
          <a:cxnLst/>
          <a:rect l="0" t="0" r="0" b="0"/>
          <a:pathLst>
            <a:path>
              <a:moveTo>
                <a:pt x="0" y="16062"/>
              </a:moveTo>
              <a:lnTo>
                <a:pt x="1131548"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8289469">
        <a:off x="2955683" y="1770245"/>
        <a:ext cx="56577" cy="56577"/>
      </dsp:txXfrm>
    </dsp:sp>
    <dsp:sp modelId="{92948E58-709E-4CEA-97D2-CD36130D2127}">
      <dsp:nvSpPr>
        <dsp:cNvPr id="0" name=""/>
        <dsp:cNvSpPr/>
      </dsp:nvSpPr>
      <dsp:spPr>
        <a:xfrm>
          <a:off x="3307065" y="930220"/>
          <a:ext cx="1615468" cy="807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2</a:t>
          </a:r>
          <a:endParaRPr lang="en-US" sz="2600" kern="1200" dirty="0"/>
        </a:p>
      </dsp:txBody>
      <dsp:txXfrm>
        <a:off x="3307065" y="930220"/>
        <a:ext cx="1615468" cy="807734"/>
      </dsp:txXfrm>
    </dsp:sp>
    <dsp:sp modelId="{DE17353F-A56E-4C51-A6CA-909139CE0CA9}">
      <dsp:nvSpPr>
        <dsp:cNvPr id="0" name=""/>
        <dsp:cNvSpPr/>
      </dsp:nvSpPr>
      <dsp:spPr>
        <a:xfrm rot="19457599">
          <a:off x="4847736" y="1085801"/>
          <a:ext cx="795782" cy="32124"/>
        </a:xfrm>
        <a:custGeom>
          <a:avLst/>
          <a:gdLst/>
          <a:ahLst/>
          <a:cxnLst/>
          <a:rect l="0" t="0" r="0" b="0"/>
          <a:pathLst>
            <a:path>
              <a:moveTo>
                <a:pt x="0" y="16062"/>
              </a:moveTo>
              <a:lnTo>
                <a:pt x="795782" y="1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9457599">
        <a:off x="5225733" y="1081969"/>
        <a:ext cx="39789" cy="39789"/>
      </dsp:txXfrm>
    </dsp:sp>
    <dsp:sp modelId="{E5363286-731E-4CCA-95E9-EAC303D13A89}">
      <dsp:nvSpPr>
        <dsp:cNvPr id="0" name=""/>
        <dsp:cNvSpPr/>
      </dsp:nvSpPr>
      <dsp:spPr>
        <a:xfrm>
          <a:off x="5568721" y="465773"/>
          <a:ext cx="1615468" cy="807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err="1" smtClean="0"/>
            <a:t>Prepaging</a:t>
          </a:r>
          <a:endParaRPr lang="en-US" sz="2600" kern="1200" dirty="0"/>
        </a:p>
      </dsp:txBody>
      <dsp:txXfrm>
        <a:off x="5568721" y="465773"/>
        <a:ext cx="1615468" cy="807734"/>
      </dsp:txXfrm>
    </dsp:sp>
    <dsp:sp modelId="{0E173361-8216-4762-A175-5DF3262B1F4D}">
      <dsp:nvSpPr>
        <dsp:cNvPr id="0" name=""/>
        <dsp:cNvSpPr/>
      </dsp:nvSpPr>
      <dsp:spPr>
        <a:xfrm rot="2142401">
          <a:off x="4847736" y="1550248"/>
          <a:ext cx="795782" cy="32124"/>
        </a:xfrm>
        <a:custGeom>
          <a:avLst/>
          <a:gdLst/>
          <a:ahLst/>
          <a:cxnLst/>
          <a:rect l="0" t="0" r="0" b="0"/>
          <a:pathLst>
            <a:path>
              <a:moveTo>
                <a:pt x="0" y="16062"/>
              </a:moveTo>
              <a:lnTo>
                <a:pt x="795782" y="1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2142401">
        <a:off x="5225733" y="1546416"/>
        <a:ext cx="39789" cy="39789"/>
      </dsp:txXfrm>
    </dsp:sp>
    <dsp:sp modelId="{CA221D93-F7EE-436F-89CB-4A4E903B340D}">
      <dsp:nvSpPr>
        <dsp:cNvPr id="0" name=""/>
        <dsp:cNvSpPr/>
      </dsp:nvSpPr>
      <dsp:spPr>
        <a:xfrm>
          <a:off x="5568721" y="1394667"/>
          <a:ext cx="1615468" cy="807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Demand Paging</a:t>
          </a:r>
        </a:p>
      </dsp:txBody>
      <dsp:txXfrm>
        <a:off x="5568721" y="1394667"/>
        <a:ext cx="1615468" cy="807734"/>
      </dsp:txXfrm>
    </dsp:sp>
    <dsp:sp modelId="{E069C9CF-EBBB-4EEF-A981-287EF7A6855F}">
      <dsp:nvSpPr>
        <dsp:cNvPr id="0" name=""/>
        <dsp:cNvSpPr/>
      </dsp:nvSpPr>
      <dsp:spPr>
        <a:xfrm>
          <a:off x="2660878" y="2246919"/>
          <a:ext cx="646187" cy="32124"/>
        </a:xfrm>
        <a:custGeom>
          <a:avLst/>
          <a:gdLst/>
          <a:ahLst/>
          <a:cxnLst/>
          <a:rect l="0" t="0" r="0" b="0"/>
          <a:pathLst>
            <a:path>
              <a:moveTo>
                <a:pt x="0" y="16062"/>
              </a:moveTo>
              <a:lnTo>
                <a:pt x="646187"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67817" y="2246826"/>
        <a:ext cx="32309" cy="32309"/>
      </dsp:txXfrm>
    </dsp:sp>
    <dsp:sp modelId="{0C65CC64-42FC-4CE8-A415-0EB397BB393B}">
      <dsp:nvSpPr>
        <dsp:cNvPr id="0" name=""/>
        <dsp:cNvSpPr/>
      </dsp:nvSpPr>
      <dsp:spPr>
        <a:xfrm>
          <a:off x="3307065" y="1859114"/>
          <a:ext cx="1615468" cy="807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4</a:t>
          </a:r>
          <a:endParaRPr lang="en-US" sz="2600" kern="1200" dirty="0"/>
        </a:p>
      </dsp:txBody>
      <dsp:txXfrm>
        <a:off x="3307065" y="1859114"/>
        <a:ext cx="1615468" cy="807734"/>
      </dsp:txXfrm>
    </dsp:sp>
    <dsp:sp modelId="{14345AA0-3507-4562-A850-D8E6F64A43ED}">
      <dsp:nvSpPr>
        <dsp:cNvPr id="0" name=""/>
        <dsp:cNvSpPr/>
      </dsp:nvSpPr>
      <dsp:spPr>
        <a:xfrm rot="3310531">
          <a:off x="2418197" y="2711366"/>
          <a:ext cx="1131548" cy="32124"/>
        </a:xfrm>
        <a:custGeom>
          <a:avLst/>
          <a:gdLst/>
          <a:ahLst/>
          <a:cxnLst/>
          <a:rect l="0" t="0" r="0" b="0"/>
          <a:pathLst>
            <a:path>
              <a:moveTo>
                <a:pt x="0" y="16062"/>
              </a:moveTo>
              <a:lnTo>
                <a:pt x="1131548"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3310531">
        <a:off x="2955683" y="2699139"/>
        <a:ext cx="56577" cy="56577"/>
      </dsp:txXfrm>
    </dsp:sp>
    <dsp:sp modelId="{A9611251-2840-40F4-AA3B-C7C0189A1DF0}">
      <dsp:nvSpPr>
        <dsp:cNvPr id="0" name=""/>
        <dsp:cNvSpPr/>
      </dsp:nvSpPr>
      <dsp:spPr>
        <a:xfrm>
          <a:off x="3307065" y="2788008"/>
          <a:ext cx="1615468" cy="807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8</a:t>
          </a:r>
          <a:endParaRPr lang="en-US" sz="2600" kern="1200" dirty="0"/>
        </a:p>
      </dsp:txBody>
      <dsp:txXfrm>
        <a:off x="3307065" y="2788008"/>
        <a:ext cx="1615468" cy="807734"/>
      </dsp:txXfrm>
    </dsp:sp>
    <dsp:sp modelId="{A90D1BC4-A360-4937-8CC1-E14D7E46CC75}">
      <dsp:nvSpPr>
        <dsp:cNvPr id="0" name=""/>
        <dsp:cNvSpPr/>
      </dsp:nvSpPr>
      <dsp:spPr>
        <a:xfrm rot="4249260">
          <a:off x="2000491" y="3175813"/>
          <a:ext cx="1966961" cy="32124"/>
        </a:xfrm>
        <a:custGeom>
          <a:avLst/>
          <a:gdLst/>
          <a:ahLst/>
          <a:cxnLst/>
          <a:rect l="0" t="0" r="0" b="0"/>
          <a:pathLst>
            <a:path>
              <a:moveTo>
                <a:pt x="0" y="16062"/>
              </a:moveTo>
              <a:lnTo>
                <a:pt x="1966961" y="1606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rot="4249260">
        <a:off x="2934798" y="3142701"/>
        <a:ext cx="98348" cy="98348"/>
      </dsp:txXfrm>
    </dsp:sp>
    <dsp:sp modelId="{98F02805-2C8D-46EC-BA30-C5084627C3E7}">
      <dsp:nvSpPr>
        <dsp:cNvPr id="0" name=""/>
        <dsp:cNvSpPr/>
      </dsp:nvSpPr>
      <dsp:spPr>
        <a:xfrm>
          <a:off x="3307065" y="3716902"/>
          <a:ext cx="1615468" cy="80773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16</a:t>
          </a:r>
          <a:endParaRPr lang="en-US" sz="2600" kern="1200" dirty="0"/>
        </a:p>
      </dsp:txBody>
      <dsp:txXfrm>
        <a:off x="3307065" y="3716902"/>
        <a:ext cx="1615468" cy="80773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62C183B-285C-44D8-BC25-5A60FFCE00B4}" type="datetimeFigureOut">
              <a:rPr lang="en-US"/>
              <a:pPr/>
              <a:t>3/19/2012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CF6A7B5-3914-49D0-ABF3-E26F16308D9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9A79E44-208B-47AC-B3A1-DF6005A3314B}" type="datetimeFigureOut">
              <a:rPr lang="en-US"/>
              <a:pPr/>
              <a:t>3/19/2012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6D2DF7-D091-4810-A330-18C1D9E74B0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798755A-B710-4B92-B9C8-91685EBF1EA6}" type="datetimeFigureOut">
              <a:rPr lang="en-US"/>
              <a:pPr/>
              <a:t>3/19/2012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A2BE76-2253-4C5C-A141-0D5258371B3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881947F-ACD2-4A03-B6C2-880F988CAC45}" type="datetimeFigureOut">
              <a:rPr lang="en-US"/>
              <a:pPr/>
              <a:t>3/19/2012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67BBCC3-3F80-4605-A3B2-77403D7FE1B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DD234DE-3446-4093-8CD5-1568ACA52133}" type="datetimeFigureOut">
              <a:rPr lang="en-US"/>
              <a:pPr/>
              <a:t>3/19/2012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D2B97A-B778-4DA6-B3C4-1EBBBC96222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905455CD-B8A4-4714-A774-14860D8A7ED1}" type="datetimeFigureOut">
              <a:rPr lang="en-US"/>
              <a:pPr/>
              <a:t>3/19/2012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FA4C0B5A-BBDF-45A1-8D5A-BF9E45E9472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13BCA26C-4B3C-488A-9855-D980847FE1D2}" type="datetimeFigureOut">
              <a:rPr lang="en-US"/>
              <a:pPr/>
              <a:t>3/19/2012</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A1BFECA4-7AA4-47D4-BF3C-B8889A4BC35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43B40EA-01F0-4018-B100-D69B775E8934}" type="datetimeFigureOut">
              <a:rPr lang="en-US"/>
              <a:pPr/>
              <a:t>3/19/2012</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CCBA8E87-AC98-4C36-8D6A-CA946903FC5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C9E5AE6-3D3F-40FC-9BD7-B17D9A1041F4}" type="datetimeFigureOut">
              <a:rPr lang="en-US"/>
              <a:pPr/>
              <a:t>3/19/2012</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EE1F3EEB-978E-4E29-B945-B91306D89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677A3AB-91A7-4DC3-8EEF-91B191C6C746}" type="datetimeFigureOut">
              <a:rPr lang="en-US"/>
              <a:pPr/>
              <a:t>3/19/2012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E22A2B46-4D8C-4BD7-83E5-C2F87E318AD6}"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8A12311-5151-42E8-9B37-CCEF6B2B2750}" type="datetimeFigureOut">
              <a:rPr lang="en-US"/>
              <a:pPr/>
              <a:t>3/19/2012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976AE0D9-2E5A-4B44-B790-22ED879FE650}"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11AC0019-BBC4-4ACB-866D-8595BE0F74EA}" type="datetimeFigureOut">
              <a:rPr lang="en-US"/>
              <a:pPr/>
              <a:t>3/19/2012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EA96DBCD-F08B-453A-A19D-D1F91E8F16E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smtClean="0"/>
              <a:t>Assignment 3 – </a:t>
            </a:r>
            <a:br>
              <a:rPr lang="en-US" smtClean="0"/>
            </a:br>
            <a:r>
              <a:rPr lang="en-US" smtClean="0"/>
              <a:t>Memory Management</a:t>
            </a:r>
          </a:p>
        </p:txBody>
      </p:sp>
      <p:sp>
        <p:nvSpPr>
          <p:cNvPr id="3" name="Subtitle 2"/>
          <p:cNvSpPr>
            <a:spLocks noGrp="1"/>
          </p:cNvSpPr>
          <p:nvPr>
            <p:ph type="subTitle" idx="1"/>
          </p:nvPr>
        </p:nvSpPr>
        <p:spPr/>
        <p:txBody>
          <a:bodyPr>
            <a:normAutofit/>
          </a:bodyPr>
          <a:lstStyle/>
          <a:p>
            <a:pPr eaLnBrk="1" hangingPunct="1"/>
            <a:endParaRPr lang="en-US" smtClean="0">
              <a:solidFill>
                <a:srgbClr val="898989"/>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u="sng" smtClean="0"/>
              <a:t>4. Implement Demand &amp; Prepaging</a:t>
            </a:r>
          </a:p>
        </p:txBody>
      </p:sp>
      <p:sp>
        <p:nvSpPr>
          <p:cNvPr id="10243" name="Content Placeholder 2"/>
          <p:cNvSpPr>
            <a:spLocks noGrp="1"/>
          </p:cNvSpPr>
          <p:nvPr>
            <p:ph idx="1"/>
          </p:nvPr>
        </p:nvSpPr>
        <p:spPr>
          <a:xfrm>
            <a:off x="457200" y="1752600"/>
            <a:ext cx="8229600" cy="4373563"/>
          </a:xfrm>
        </p:spPr>
        <p:txBody>
          <a:bodyPr/>
          <a:lstStyle/>
          <a:p>
            <a:pPr eaLnBrk="1" hangingPunct="1">
              <a:buFont typeface="Wingdings" pitchFamily="2" charset="2"/>
              <a:buChar char="Ø"/>
            </a:pPr>
            <a:r>
              <a:rPr lang="en-US" sz="2000" dirty="0" smtClean="0"/>
              <a:t>User chooses either demand or </a:t>
            </a:r>
            <a:r>
              <a:rPr lang="en-US" sz="2000" dirty="0" err="1" smtClean="0"/>
              <a:t>prepaging</a:t>
            </a:r>
            <a:endParaRPr lang="en-US" sz="2000" dirty="0" smtClean="0"/>
          </a:p>
          <a:p>
            <a:pPr eaLnBrk="1" hangingPunct="1">
              <a:buFont typeface="Wingdings" pitchFamily="2" charset="2"/>
              <a:buChar char="Ø"/>
            </a:pPr>
            <a:endParaRPr lang="en-US" sz="2000" dirty="0" smtClean="0"/>
          </a:p>
          <a:p>
            <a:pPr eaLnBrk="1" hangingPunct="1">
              <a:buFont typeface="Wingdings" pitchFamily="2" charset="2"/>
              <a:buChar char="Ø"/>
            </a:pPr>
            <a:r>
              <a:rPr lang="en-US" sz="2000" dirty="0" smtClean="0"/>
              <a:t>If demand paging, just bring the requested page to memory</a:t>
            </a:r>
          </a:p>
          <a:p>
            <a:pPr eaLnBrk="1" hangingPunct="1">
              <a:buFont typeface="Wingdings" pitchFamily="2" charset="2"/>
              <a:buChar char="Ø"/>
            </a:pPr>
            <a:endParaRPr lang="en-US" sz="2000" dirty="0" smtClean="0"/>
          </a:p>
          <a:p>
            <a:pPr eaLnBrk="1" hangingPunct="1">
              <a:buFont typeface="Wingdings" pitchFamily="2" charset="2"/>
              <a:buChar char="Ø"/>
            </a:pPr>
            <a:r>
              <a:rPr lang="en-US" sz="2000" dirty="0" smtClean="0"/>
              <a:t>If </a:t>
            </a:r>
            <a:r>
              <a:rPr lang="en-US" sz="2000" dirty="0" err="1" smtClean="0"/>
              <a:t>prepaging</a:t>
            </a:r>
            <a:r>
              <a:rPr lang="en-US" sz="2000" dirty="0" smtClean="0"/>
              <a:t>, also bring the next page </a:t>
            </a:r>
            <a:r>
              <a:rPr lang="en-US" sz="2000" dirty="0" smtClean="0"/>
              <a:t>into </a:t>
            </a:r>
            <a:r>
              <a:rPr lang="en-US" sz="2000" dirty="0" smtClean="0"/>
              <a:t>memory as well. </a:t>
            </a:r>
            <a:r>
              <a:rPr lang="en-US" sz="2000" dirty="0" smtClean="0"/>
              <a:t> </a:t>
            </a:r>
            <a:r>
              <a:rPr lang="en-US" sz="2000" dirty="0" smtClean="0"/>
              <a:t>Do not use replacement algorithm to find a place for this page, simply put it in the next frame in main memory.</a:t>
            </a:r>
            <a:endParaRPr lang="en-US" sz="2000" dirty="0" smtClean="0"/>
          </a:p>
          <a:p>
            <a:pPr eaLnBrk="1" hangingPunct="1">
              <a:buFont typeface="Wingdings" pitchFamily="2" charset="2"/>
              <a:buChar char="Ø"/>
            </a:pPr>
            <a:endParaRPr lang="en-US" sz="2000" dirty="0" smtClean="0"/>
          </a:p>
          <a:p>
            <a:pPr eaLnBrk="1" hangingPunct="1">
              <a:buNone/>
            </a:pPr>
            <a:r>
              <a:rPr lang="en-US" sz="2000" dirty="0" smtClean="0"/>
              <a:t>	</a:t>
            </a:r>
            <a:r>
              <a:rPr lang="en-US" sz="2000" dirty="0" smtClean="0"/>
              <a:t>Note: </a:t>
            </a:r>
            <a:r>
              <a:rPr lang="en-US" sz="2000" dirty="0" smtClean="0"/>
              <a:t>If the requested page is the last page of the program, bring the first page of the program for </a:t>
            </a:r>
            <a:r>
              <a:rPr lang="en-US" sz="2000" dirty="0" err="1" smtClean="0"/>
              <a:t>prepaging</a:t>
            </a:r>
            <a:r>
              <a:rPr lang="en-US" sz="2000"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609600" y="381000"/>
            <a:ext cx="7772400" cy="1470025"/>
          </a:xfrm>
        </p:spPr>
        <p:txBody>
          <a:bodyPr/>
          <a:lstStyle/>
          <a:p>
            <a:pPr eaLnBrk="1" hangingPunct="1"/>
            <a:r>
              <a:rPr lang="en-US" u="sng" smtClean="0"/>
              <a:t>5. Implement Different Page Replacement Algorithms</a:t>
            </a:r>
          </a:p>
        </p:txBody>
      </p:sp>
      <p:sp>
        <p:nvSpPr>
          <p:cNvPr id="11267" name="Subtitle 2"/>
          <p:cNvSpPr>
            <a:spLocks noGrp="1"/>
          </p:cNvSpPr>
          <p:nvPr>
            <p:ph type="subTitle" idx="1"/>
          </p:nvPr>
        </p:nvSpPr>
        <p:spPr>
          <a:xfrm>
            <a:off x="457200" y="2286000"/>
            <a:ext cx="8153400" cy="4114800"/>
          </a:xfrm>
        </p:spPr>
        <p:txBody>
          <a:bodyPr/>
          <a:lstStyle/>
          <a:p>
            <a:pPr algn="just" eaLnBrk="1" hangingPunct="1">
              <a:buFont typeface="Wingdings" pitchFamily="2" charset="2"/>
              <a:buChar char="Ø"/>
            </a:pPr>
            <a:r>
              <a:rPr lang="en-US" sz="2000" dirty="0" smtClean="0">
                <a:solidFill>
                  <a:schemeClr val="tx1"/>
                </a:solidFill>
              </a:rPr>
              <a:t> Maintain a global variable program counter:</a:t>
            </a:r>
          </a:p>
          <a:p>
            <a:pPr algn="just" eaLnBrk="1" hangingPunct="1"/>
            <a:r>
              <a:rPr lang="en-US" sz="2000" dirty="0" smtClean="0">
                <a:solidFill>
                  <a:schemeClr val="tx1"/>
                </a:solidFill>
              </a:rPr>
              <a:t>    increment it with each page access, (irrespective of which page is being accessed) to keep track of the oldest memory location accessed.</a:t>
            </a:r>
          </a:p>
          <a:p>
            <a:pPr algn="just" eaLnBrk="1" hangingPunct="1"/>
            <a:r>
              <a:rPr lang="en-US" sz="2000" dirty="0" smtClean="0">
                <a:solidFill>
                  <a:schemeClr val="tx1"/>
                </a:solidFill>
              </a:rPr>
              <a:t> </a:t>
            </a:r>
          </a:p>
          <a:p>
            <a:pPr algn="just" eaLnBrk="1" hangingPunct="1">
              <a:buFont typeface="Wingdings" pitchFamily="2" charset="2"/>
              <a:buChar char="Ø"/>
            </a:pPr>
            <a:r>
              <a:rPr lang="en-US" sz="2000" dirty="0" smtClean="0">
                <a:solidFill>
                  <a:schemeClr val="tx1"/>
                </a:solidFill>
              </a:rPr>
              <a:t> Maintain a timestamp array associated to each page of main memory.</a:t>
            </a:r>
          </a:p>
          <a:p>
            <a:pPr algn="just" eaLnBrk="1" hangingPunct="1"/>
            <a:endParaRPr lang="en-US" sz="2000" dirty="0" smtClean="0">
              <a:solidFill>
                <a:schemeClr val="tx1"/>
              </a:solidFill>
            </a:endParaRPr>
          </a:p>
          <a:p>
            <a:pPr algn="just" eaLnBrk="1" hangingPunct="1">
              <a:buFont typeface="Wingdings" pitchFamily="2" charset="2"/>
              <a:buChar char="Ø"/>
            </a:pPr>
            <a:r>
              <a:rPr lang="en-US" sz="2000" dirty="0" smtClean="0">
                <a:solidFill>
                  <a:schemeClr val="tx1"/>
                </a:solidFill>
              </a:rPr>
              <a:t> Maintain clock array (for used bit in CLOCK) to each page of main memory</a:t>
            </a:r>
          </a:p>
          <a:p>
            <a:pPr algn="just" eaLnBrk="1" hangingPunct="1"/>
            <a:endParaRPr lang="en-US" sz="2000" dirty="0" smtClean="0">
              <a:solidFill>
                <a:schemeClr val="tx1"/>
              </a:solidFill>
            </a:endParaRPr>
          </a:p>
          <a:p>
            <a:pPr algn="just" eaLnBrk="1" hangingPunct="1">
              <a:buFont typeface="Wingdings" pitchFamily="2" charset="2"/>
              <a:buChar char="Ø"/>
            </a:pPr>
            <a:r>
              <a:rPr lang="en-US" sz="2000" dirty="0" smtClean="0">
                <a:solidFill>
                  <a:schemeClr val="tx1"/>
                </a:solidFill>
              </a:rPr>
              <a:t> If LRU is used, when a page in memory is accessed, assign current program counter value to its timestamp.</a:t>
            </a:r>
          </a:p>
          <a:p>
            <a:pPr algn="just" eaLnBrk="1" hangingPunct="1"/>
            <a:endParaRPr lang="en-US" sz="2000" dirty="0" smtClean="0">
              <a:solidFill>
                <a:schemeClr val="tx1"/>
              </a:solidFill>
            </a:endParaRPr>
          </a:p>
          <a:p>
            <a:pPr algn="just" eaLnBrk="1" hangingPunct="1">
              <a:buFont typeface="Wingdings" pitchFamily="2" charset="2"/>
              <a:buChar char="Ø"/>
            </a:pPr>
            <a:r>
              <a:rPr lang="en-US" sz="2000" dirty="0" smtClean="0">
                <a:solidFill>
                  <a:schemeClr val="tx1"/>
                </a:solidFill>
              </a:rPr>
              <a:t> If CLOCK is used, when a page in memory is accessed, used bit = 1 (or true)</a:t>
            </a:r>
          </a:p>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buFont typeface="Wingdings" pitchFamily="2" charset="2"/>
              <a:buChar char="Ø"/>
            </a:pPr>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endParaRPr lang="en-US" sz="2000" b="1" u="sng" dirty="0" smtClean="0">
              <a:solidFill>
                <a:schemeClr val="tx1"/>
              </a:solidFill>
            </a:endParaRPr>
          </a:p>
          <a:p>
            <a:pPr algn="just" eaLnBrk="1" hangingPunct="1"/>
            <a:endParaRPr lang="en-US" sz="2000" b="1" u="sng" dirty="0" smtClean="0">
              <a:solidFill>
                <a:schemeClr val="tx1"/>
              </a:solidFill>
            </a:endParaRPr>
          </a:p>
          <a:p>
            <a:pPr algn="just" eaLnBrk="1" hangingPunct="1"/>
            <a:endParaRPr lang="en-US" sz="2000" dirty="0" smtClean="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295400"/>
          </a:xfrm>
        </p:spPr>
        <p:txBody>
          <a:bodyPr>
            <a:normAutofit fontScale="90000"/>
          </a:bodyPr>
          <a:lstStyle/>
          <a:p>
            <a:pPr eaLnBrk="1" hangingPunct="1"/>
            <a:r>
              <a:rPr lang="en-US" sz="4000" u="sng" smtClean="0"/>
              <a:t>LRU</a:t>
            </a:r>
            <a:r>
              <a:rPr lang="en-US" sz="4000" b="1" u="sng" smtClean="0"/>
              <a:t> </a:t>
            </a:r>
            <a:br>
              <a:rPr lang="en-US" sz="4000" b="1" u="sng" smtClean="0"/>
            </a:br>
            <a:endParaRPr lang="en-US" sz="4000" smtClean="0"/>
          </a:p>
        </p:txBody>
      </p:sp>
      <p:sp>
        <p:nvSpPr>
          <p:cNvPr id="12291" name="Subtitle 2"/>
          <p:cNvSpPr>
            <a:spLocks noGrp="1"/>
          </p:cNvSpPr>
          <p:nvPr>
            <p:ph type="subTitle" idx="1"/>
          </p:nvPr>
        </p:nvSpPr>
        <p:spPr>
          <a:xfrm>
            <a:off x="381000" y="1676400"/>
            <a:ext cx="7924800" cy="4648200"/>
          </a:xfrm>
        </p:spPr>
        <p:txBody>
          <a:bodyPr/>
          <a:lstStyle/>
          <a:p>
            <a:pPr algn="just" eaLnBrk="1" hangingPunct="1">
              <a:buFont typeface="Wingdings" pitchFamily="2" charset="2"/>
              <a:buChar char="Ø"/>
            </a:pPr>
            <a:r>
              <a:rPr lang="en-US" sz="2000" dirty="0" smtClean="0">
                <a:solidFill>
                  <a:schemeClr val="tx1"/>
                </a:solidFill>
              </a:rPr>
              <a:t> </a:t>
            </a:r>
            <a:r>
              <a:rPr lang="en-US" sz="2800" dirty="0" smtClean="0">
                <a:solidFill>
                  <a:schemeClr val="tx1"/>
                </a:solidFill>
              </a:rPr>
              <a:t>LRU works on the idea that pages that have been most heavily used in the past few instructions are most likely to be used heavily in the next few instructions too.</a:t>
            </a:r>
          </a:p>
          <a:p>
            <a:pPr algn="just" eaLnBrk="1" hangingPunct="1">
              <a:buFont typeface="Wingdings" pitchFamily="2" charset="2"/>
              <a:buChar char="Ø"/>
            </a:pPr>
            <a:endParaRPr lang="en-US" sz="2800" dirty="0" smtClean="0">
              <a:solidFill>
                <a:schemeClr val="tx1"/>
              </a:solidFill>
            </a:endParaRPr>
          </a:p>
          <a:p>
            <a:pPr algn="just" eaLnBrk="1" hangingPunct="1">
              <a:buFont typeface="Wingdings" pitchFamily="2" charset="2"/>
              <a:buChar char="Ø"/>
            </a:pPr>
            <a:r>
              <a:rPr lang="en-US" sz="2800" dirty="0" smtClean="0">
                <a:solidFill>
                  <a:schemeClr val="tx1"/>
                </a:solidFill>
              </a:rPr>
              <a:t> It replaces the Least Recently Used page by the requested page.</a:t>
            </a:r>
          </a:p>
          <a:p>
            <a:pPr algn="just" eaLnBrk="1" hangingPunct="1">
              <a:buFont typeface="Wingdings" pitchFamily="2" charset="2"/>
              <a:buChar char="Ø"/>
            </a:pPr>
            <a:endParaRPr lang="en-US" sz="2800" dirty="0" smtClean="0">
              <a:solidFill>
                <a:schemeClr val="tx1"/>
              </a:solidFill>
            </a:endParaRPr>
          </a:p>
          <a:p>
            <a:pPr algn="just" eaLnBrk="1" hangingPunct="1">
              <a:buFont typeface="Wingdings" pitchFamily="2" charset="2"/>
              <a:buChar char="Ø"/>
            </a:pPr>
            <a:r>
              <a:rPr lang="en-US" sz="2800" dirty="0" smtClean="0">
                <a:solidFill>
                  <a:schemeClr val="tx1"/>
                </a:solidFill>
              </a:rPr>
              <a:t>Simply search for the page in main memory with the smallest timestamp</a:t>
            </a:r>
            <a:endParaRPr lang="en-US" sz="2800" dirty="0" smtClean="0">
              <a:solidFill>
                <a:schemeClr val="tx1"/>
              </a:solidFill>
            </a:endParaRPr>
          </a:p>
          <a:p>
            <a:pPr algn="just" eaLnBrk="1" hangingPunct="1"/>
            <a:endParaRPr lang="en-US" sz="2000" dirty="0" smtClean="0">
              <a:solidFill>
                <a:schemeClr val="tx1"/>
              </a:solidFill>
            </a:endParaRPr>
          </a:p>
          <a:p>
            <a:pPr algn="just" eaLnBrk="1" hangingPunct="1"/>
            <a:endParaRPr lang="en-US" sz="2000" dirty="0" smtClean="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u="sng" smtClean="0"/>
              <a:t>FIFO</a:t>
            </a:r>
          </a:p>
        </p:txBody>
      </p:sp>
      <p:sp>
        <p:nvSpPr>
          <p:cNvPr id="14339" name="Content Placeholder 2"/>
          <p:cNvSpPr>
            <a:spLocks noGrp="1"/>
          </p:cNvSpPr>
          <p:nvPr>
            <p:ph idx="1"/>
          </p:nvPr>
        </p:nvSpPr>
        <p:spPr/>
        <p:txBody>
          <a:bodyPr/>
          <a:lstStyle/>
          <a:p>
            <a:pPr eaLnBrk="1" hangingPunct="1">
              <a:buFont typeface="Wingdings" pitchFamily="2" charset="2"/>
              <a:buChar char="Ø"/>
            </a:pPr>
            <a:r>
              <a:rPr lang="en-US" sz="2800" dirty="0" smtClean="0"/>
              <a:t>low-overhead algorithm that requires little book-keeping on the part of the OS</a:t>
            </a:r>
          </a:p>
          <a:p>
            <a:pPr eaLnBrk="1" hangingPunct="1">
              <a:buFont typeface="Wingdings" pitchFamily="2" charset="2"/>
              <a:buChar char="Ø"/>
            </a:pPr>
            <a:endParaRPr lang="en-US" sz="2800" dirty="0" smtClean="0"/>
          </a:p>
          <a:p>
            <a:pPr eaLnBrk="1" hangingPunct="1">
              <a:buFont typeface="Wingdings" pitchFamily="2" charset="2"/>
              <a:buChar char="Ø"/>
            </a:pPr>
            <a:r>
              <a:rPr lang="en-US" sz="2800" dirty="0" smtClean="0"/>
              <a:t>When a page needs to be replaced, the oldest page (in terms of its stay in main memory) is selected.</a:t>
            </a:r>
          </a:p>
          <a:p>
            <a:pPr eaLnBrk="1" hangingPunct="1">
              <a:buFont typeface="Wingdings" pitchFamily="2" charset="2"/>
              <a:buChar char="Ø"/>
            </a:pPr>
            <a:endParaRPr lang="en-US" sz="2800" dirty="0" smtClean="0"/>
          </a:p>
          <a:p>
            <a:pPr eaLnBrk="1" hangingPunct="1">
              <a:buFont typeface="Wingdings" pitchFamily="2" charset="2"/>
              <a:buChar char="Ø"/>
            </a:pPr>
            <a:r>
              <a:rPr lang="en-US" sz="2800" dirty="0" smtClean="0"/>
              <a:t>FIFO is cheap and intuitive, but it performs poorly in practical application.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LRU VS. FIFO</a:t>
            </a:r>
            <a:endParaRPr lang="en-US" dirty="0"/>
          </a:p>
        </p:txBody>
      </p:sp>
      <p:sp>
        <p:nvSpPr>
          <p:cNvPr id="3" name="内容占位符 2"/>
          <p:cNvSpPr>
            <a:spLocks noGrp="1"/>
          </p:cNvSpPr>
          <p:nvPr>
            <p:ph idx="1"/>
          </p:nvPr>
        </p:nvSpPr>
        <p:spPr/>
        <p:txBody>
          <a:bodyPr/>
          <a:lstStyle/>
          <a:p>
            <a:endParaRPr lang="en-US" dirty="0" smtClean="0"/>
          </a:p>
          <a:p>
            <a:r>
              <a:rPr lang="en-US" dirty="0" smtClean="0"/>
              <a:t>Both replace the page with the oldest page</a:t>
            </a:r>
          </a:p>
          <a:p>
            <a:endParaRPr lang="en-US" dirty="0" smtClean="0"/>
          </a:p>
          <a:p>
            <a:endParaRPr lang="en-US" dirty="0" smtClean="0"/>
          </a:p>
          <a:p>
            <a:r>
              <a:rPr lang="en-US" dirty="0" smtClean="0"/>
              <a:t>However, LRU updates the timestamp when a page was accessed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u="sng" smtClean="0"/>
              <a:t>CLOCK</a:t>
            </a:r>
          </a:p>
        </p:txBody>
      </p:sp>
      <p:sp>
        <p:nvSpPr>
          <p:cNvPr id="16387" name="Content Placeholder 2"/>
          <p:cNvSpPr>
            <a:spLocks noGrp="1"/>
          </p:cNvSpPr>
          <p:nvPr>
            <p:ph idx="1"/>
          </p:nvPr>
        </p:nvSpPr>
        <p:spPr/>
        <p:txBody>
          <a:bodyPr/>
          <a:lstStyle/>
          <a:p>
            <a:pPr eaLnBrk="1" hangingPunct="1">
              <a:buFont typeface="Wingdings" pitchFamily="2" charset="2"/>
              <a:buChar char="Ø"/>
            </a:pPr>
            <a:endParaRPr lang="en-US" sz="2400" dirty="0" smtClean="0"/>
          </a:p>
          <a:p>
            <a:pPr eaLnBrk="1" hangingPunct="1">
              <a:buFont typeface="Wingdings" pitchFamily="2" charset="2"/>
              <a:buChar char="Ø"/>
            </a:pPr>
            <a:r>
              <a:rPr lang="en-US" sz="2400" dirty="0" smtClean="0"/>
              <a:t>The </a:t>
            </a:r>
            <a:r>
              <a:rPr lang="en-US" sz="2400" dirty="0" smtClean="0"/>
              <a:t>clock algorithm </a:t>
            </a:r>
            <a:r>
              <a:rPr lang="en-US" sz="2400" dirty="0" smtClean="0"/>
              <a:t>keeps a pointer to a page in memory</a:t>
            </a:r>
            <a:endParaRPr lang="en-US" sz="2400" dirty="0" smtClean="0"/>
          </a:p>
          <a:p>
            <a:pPr eaLnBrk="1" hangingPunct="1">
              <a:buFont typeface="Wingdings" pitchFamily="2" charset="2"/>
              <a:buChar char="Ø"/>
            </a:pPr>
            <a:r>
              <a:rPr lang="en-US" sz="2400" dirty="0" smtClean="0"/>
              <a:t>When </a:t>
            </a:r>
            <a:r>
              <a:rPr lang="en-US" sz="2400" dirty="0" smtClean="0"/>
              <a:t>a page fault occurs and no empty frames exist, then the used bit is inspected at the hand's location</a:t>
            </a:r>
          </a:p>
          <a:p>
            <a:pPr eaLnBrk="1" hangingPunct="1">
              <a:buFont typeface="Wingdings" pitchFamily="2" charset="2"/>
              <a:buChar char="Ø"/>
            </a:pPr>
            <a:r>
              <a:rPr lang="en-US" sz="2400" dirty="0" smtClean="0"/>
              <a:t>If used bit is 0, the new page is put in place of the page the "hand" points to</a:t>
            </a:r>
          </a:p>
          <a:p>
            <a:pPr eaLnBrk="1" hangingPunct="1">
              <a:buFont typeface="Wingdings" pitchFamily="2" charset="2"/>
              <a:buChar char="Ø"/>
            </a:pPr>
            <a:r>
              <a:rPr lang="en-US" sz="2400" dirty="0" smtClean="0"/>
              <a:t>Else the used bit is cleared and the clock hand is incremented and the process is repeated until a page is replaced.</a:t>
            </a:r>
          </a:p>
          <a:p>
            <a:pPr eaLnBrk="1" hangingPunct="1">
              <a:buFont typeface="Arial" charset="0"/>
              <a:buNone/>
            </a:pPr>
            <a:endParaRPr lang="en-US"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274638"/>
            <a:ext cx="8229600" cy="944562"/>
          </a:xfrm>
        </p:spPr>
        <p:txBody>
          <a:bodyPr/>
          <a:lstStyle/>
          <a:p>
            <a:pPr eaLnBrk="1" hangingPunct="1"/>
            <a:r>
              <a:rPr lang="en-US" u="sng" smtClean="0"/>
              <a:t>6. Output</a:t>
            </a:r>
          </a:p>
        </p:txBody>
      </p:sp>
      <p:sp>
        <p:nvSpPr>
          <p:cNvPr id="3" name="Content Placeholder 2"/>
          <p:cNvSpPr>
            <a:spLocks noGrp="1"/>
          </p:cNvSpPr>
          <p:nvPr>
            <p:ph idx="1"/>
          </p:nvPr>
        </p:nvSpPr>
        <p:spPr>
          <a:xfrm>
            <a:off x="381000" y="1219200"/>
            <a:ext cx="8229600" cy="5257800"/>
          </a:xfrm>
        </p:spPr>
        <p:txBody>
          <a:bodyPr>
            <a:normAutofit/>
          </a:bodyPr>
          <a:lstStyle/>
          <a:p>
            <a:pPr eaLnBrk="1" hangingPunct="1">
              <a:lnSpc>
                <a:spcPct val="80000"/>
              </a:lnSpc>
              <a:buFont typeface="Wingdings" pitchFamily="2" charset="2"/>
              <a:buChar char="Ø"/>
            </a:pPr>
            <a:r>
              <a:rPr lang="en-US" sz="2000" dirty="0" smtClean="0"/>
              <a:t>Record the number of page faults.</a:t>
            </a:r>
          </a:p>
          <a:p>
            <a:pPr eaLnBrk="1" hangingPunct="1">
              <a:lnSpc>
                <a:spcPct val="80000"/>
              </a:lnSpc>
              <a:buFont typeface="Wingdings" pitchFamily="2" charset="2"/>
              <a:buChar char="Ø"/>
            </a:pPr>
            <a:endParaRPr lang="en-US" sz="2000" dirty="0" smtClean="0"/>
          </a:p>
          <a:p>
            <a:pPr eaLnBrk="1" hangingPunct="1">
              <a:lnSpc>
                <a:spcPct val="80000"/>
              </a:lnSpc>
              <a:buFont typeface="Wingdings" pitchFamily="2" charset="2"/>
              <a:buChar char="Ø"/>
            </a:pPr>
            <a:r>
              <a:rPr lang="en-US" sz="2000" dirty="0" smtClean="0"/>
              <a:t>Number of page faults is the main output.</a:t>
            </a:r>
          </a:p>
          <a:p>
            <a:pPr eaLnBrk="1" hangingPunct="1">
              <a:lnSpc>
                <a:spcPct val="80000"/>
              </a:lnSpc>
              <a:buFont typeface="Wingdings" pitchFamily="2" charset="2"/>
              <a:buChar char="Ø"/>
            </a:pPr>
            <a:endParaRPr lang="en-US" sz="2000" dirty="0" smtClean="0"/>
          </a:p>
          <a:p>
            <a:pPr eaLnBrk="1" hangingPunct="1">
              <a:lnSpc>
                <a:spcPct val="80000"/>
              </a:lnSpc>
              <a:buFont typeface="Wingdings" pitchFamily="2" charset="2"/>
              <a:buChar char="Ø"/>
            </a:pPr>
            <a:r>
              <a:rPr lang="en-US" sz="2000" dirty="0" smtClean="0"/>
              <a:t>Don’t forget to print error message for bad inputs.</a:t>
            </a:r>
          </a:p>
          <a:p>
            <a:pPr eaLnBrk="1" hangingPunct="1">
              <a:lnSpc>
                <a:spcPct val="80000"/>
              </a:lnSpc>
              <a:buFont typeface="Wingdings" pitchFamily="2" charset="2"/>
              <a:buChar char="Ø"/>
            </a:pPr>
            <a:endParaRPr lang="en-US" sz="2000" dirty="0" smtClean="0"/>
          </a:p>
          <a:p>
            <a:pPr eaLnBrk="1" hangingPunct="1">
              <a:lnSpc>
                <a:spcPct val="80000"/>
              </a:lnSpc>
              <a:buFont typeface="Wingdings" pitchFamily="2" charset="2"/>
              <a:buChar char="Ø"/>
            </a:pPr>
            <a:r>
              <a:rPr lang="en-US" sz="2000" dirty="0" smtClean="0"/>
              <a:t> It is a good idea to also print the program sizes and the page replacement policy selected.</a:t>
            </a:r>
          </a:p>
          <a:p>
            <a:pPr eaLnBrk="1" hangingPunct="1">
              <a:lnSpc>
                <a:spcPct val="80000"/>
              </a:lnSpc>
              <a:buFont typeface="Arial" charset="0"/>
              <a:buNone/>
            </a:pPr>
            <a:endParaRPr lang="en-US" sz="2000" dirty="0" smtClean="0"/>
          </a:p>
          <a:p>
            <a:pPr eaLnBrk="1" hangingPunct="1">
              <a:lnSpc>
                <a:spcPct val="80000"/>
              </a:lnSpc>
            </a:pPr>
            <a:r>
              <a:rPr lang="en-US" sz="2000" dirty="0" smtClean="0"/>
              <a:t>The output format recommended for your program is:</a:t>
            </a:r>
          </a:p>
          <a:p>
            <a:pPr lvl="1" eaLnBrk="1" hangingPunct="1">
              <a:lnSpc>
                <a:spcPct val="80000"/>
              </a:lnSpc>
              <a:buFont typeface="Arial" charset="0"/>
              <a:buNone/>
            </a:pPr>
            <a:r>
              <a:rPr lang="en-US" sz="1700" dirty="0" smtClean="0"/>
              <a:t> </a:t>
            </a:r>
          </a:p>
          <a:p>
            <a:pPr lvl="1" eaLnBrk="1" hangingPunct="1">
              <a:lnSpc>
                <a:spcPct val="80000"/>
              </a:lnSpc>
              <a:buFont typeface="Arial" charset="0"/>
              <a:buNone/>
            </a:pPr>
            <a:r>
              <a:rPr lang="en-US" sz="1700" dirty="0" smtClean="0"/>
              <a:t>/**************************************************</a:t>
            </a:r>
          </a:p>
          <a:p>
            <a:pPr lvl="1" eaLnBrk="1" hangingPunct="1">
              <a:lnSpc>
                <a:spcPct val="80000"/>
              </a:lnSpc>
              <a:buFont typeface="Arial" charset="0"/>
              <a:buNone/>
            </a:pPr>
            <a:r>
              <a:rPr lang="en-US" sz="1700" dirty="0" smtClean="0"/>
              <a:t> Page Size:  8</a:t>
            </a:r>
          </a:p>
          <a:p>
            <a:pPr lvl="1" eaLnBrk="1" hangingPunct="1">
              <a:lnSpc>
                <a:spcPct val="80000"/>
              </a:lnSpc>
              <a:buFont typeface="Arial" charset="0"/>
              <a:buNone/>
            </a:pPr>
            <a:r>
              <a:rPr lang="en-US" sz="1700" dirty="0" smtClean="0"/>
              <a:t> Replacement Algorithm:  Clock Based Policy</a:t>
            </a:r>
          </a:p>
          <a:p>
            <a:pPr lvl="1" eaLnBrk="1" hangingPunct="1">
              <a:lnSpc>
                <a:spcPct val="80000"/>
              </a:lnSpc>
              <a:buFont typeface="Arial" charset="0"/>
              <a:buNone/>
            </a:pPr>
            <a:r>
              <a:rPr lang="en-US" sz="1700" dirty="0" smtClean="0"/>
              <a:t> Paging Policy:  Demand Paging</a:t>
            </a:r>
          </a:p>
          <a:p>
            <a:pPr lvl="1" eaLnBrk="1" hangingPunct="1">
              <a:lnSpc>
                <a:spcPct val="80000"/>
              </a:lnSpc>
              <a:buFont typeface="Arial" charset="0"/>
              <a:buNone/>
            </a:pPr>
            <a:r>
              <a:rPr lang="en-US" sz="1700" dirty="0" smtClean="0"/>
              <a:t> Total Page faults: 78400</a:t>
            </a:r>
          </a:p>
          <a:p>
            <a:pPr lvl="1" eaLnBrk="1" hangingPunct="1">
              <a:lnSpc>
                <a:spcPct val="80000"/>
              </a:lnSpc>
              <a:buFont typeface="Arial" charset="0"/>
              <a:buNone/>
            </a:pPr>
            <a:r>
              <a:rPr lang="en-US" sz="1700" dirty="0" smtClean="0"/>
              <a:t>/**************************************************</a:t>
            </a:r>
          </a:p>
          <a:p>
            <a:pPr eaLnBrk="1" hangingPunct="1">
              <a:lnSpc>
                <a:spcPct val="80000"/>
              </a:lnSpc>
              <a:buFont typeface="Arial" charset="0"/>
              <a:buNone/>
            </a:pPr>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1066800" y="1898650"/>
            <a:ext cx="6934200" cy="2432050"/>
          </a:xfrm>
          <a:prstGeom prst="rect">
            <a:avLst/>
          </a:prstGeom>
          <a:noFill/>
          <a:ln w="9525">
            <a:noFill/>
            <a:miter lim="800000"/>
            <a:headEnd/>
            <a:tailEnd/>
          </a:ln>
        </p:spPr>
        <p:txBody>
          <a:bodyPr anchor="ctr">
            <a:spAutoFit/>
          </a:bodyPr>
          <a:lstStyle/>
          <a:p>
            <a:r>
              <a:rPr lang="en-US" sz="2000" dirty="0">
                <a:ea typeface="Calibri" pitchFamily="34" charset="0"/>
                <a:cs typeface="Times New Roman" pitchFamily="18" charset="0"/>
              </a:rPr>
              <a:t>You may </a:t>
            </a:r>
            <a:r>
              <a:rPr lang="en-US" sz="2000" b="1" dirty="0">
                <a:ea typeface="Calibri" pitchFamily="34" charset="0"/>
                <a:cs typeface="Times New Roman" pitchFamily="18" charset="0"/>
              </a:rPr>
              <a:t>test</a:t>
            </a:r>
            <a:r>
              <a:rPr lang="en-US" sz="2000" dirty="0">
                <a:ea typeface="Calibri" pitchFamily="34" charset="0"/>
                <a:cs typeface="Times New Roman" pitchFamily="18" charset="0"/>
              </a:rPr>
              <a:t> the correctness of your implementation</a:t>
            </a:r>
          </a:p>
          <a:p>
            <a:r>
              <a:rPr lang="en-US" sz="2000" dirty="0">
                <a:ea typeface="Calibri" pitchFamily="34" charset="0"/>
                <a:cs typeface="Times New Roman" pitchFamily="18" charset="0"/>
              </a:rPr>
              <a:t>by checking if your results are close to the following:</a:t>
            </a:r>
            <a:endParaRPr lang="en-US" sz="2000" dirty="0">
              <a:solidFill>
                <a:srgbClr val="1F497D"/>
              </a:solidFill>
              <a:ea typeface="Calibri" pitchFamily="34" charset="0"/>
              <a:cs typeface="Times New Roman" pitchFamily="18" charset="0"/>
            </a:endParaRPr>
          </a:p>
          <a:p>
            <a:pPr eaLnBrk="0" hangingPunct="0"/>
            <a:endParaRPr lang="en-US" sz="2000" dirty="0">
              <a:solidFill>
                <a:srgbClr val="1F497D"/>
              </a:solidFill>
              <a:ea typeface="Calibri" pitchFamily="34" charset="0"/>
              <a:cs typeface="Times New Roman" pitchFamily="18" charset="0"/>
            </a:endParaRPr>
          </a:p>
          <a:p>
            <a:pPr eaLnBrk="0" hangingPunct="0"/>
            <a:r>
              <a:rPr lang="en-US" dirty="0" err="1">
                <a:solidFill>
                  <a:srgbClr val="002060"/>
                </a:solidFill>
                <a:ea typeface="Calibri" pitchFamily="34" charset="0"/>
                <a:cs typeface="Times New Roman" pitchFamily="18" charset="0"/>
              </a:rPr>
              <a:t>Pagesize</a:t>
            </a:r>
            <a:r>
              <a:rPr lang="en-US" dirty="0">
                <a:solidFill>
                  <a:srgbClr val="002060"/>
                </a:solidFill>
                <a:ea typeface="Calibri" pitchFamily="34" charset="0"/>
                <a:cs typeface="Times New Roman" pitchFamily="18" charset="0"/>
              </a:rPr>
              <a:t> = 8,  </a:t>
            </a:r>
            <a:endParaRPr lang="en-US" sz="1100" dirty="0">
              <a:solidFill>
                <a:srgbClr val="002060"/>
              </a:solidFill>
              <a:ea typeface="Calibri" pitchFamily="34" charset="0"/>
              <a:cs typeface="Times New Roman" pitchFamily="18" charset="0"/>
            </a:endParaRPr>
          </a:p>
          <a:p>
            <a:pPr eaLnBrk="0" hangingPunct="0"/>
            <a:r>
              <a:rPr lang="en-US" dirty="0">
                <a:solidFill>
                  <a:srgbClr val="002060"/>
                </a:solidFill>
                <a:ea typeface="Calibri" pitchFamily="34" charset="0"/>
                <a:cs typeface="Times New Roman" pitchFamily="18" charset="0"/>
              </a:rPr>
              <a:t>LRU-</a:t>
            </a:r>
            <a:r>
              <a:rPr lang="en-US" dirty="0" err="1">
                <a:solidFill>
                  <a:srgbClr val="002060"/>
                </a:solidFill>
                <a:ea typeface="Calibri" pitchFamily="34" charset="0"/>
                <a:cs typeface="Times New Roman" pitchFamily="18" charset="0"/>
              </a:rPr>
              <a:t>demandpaging</a:t>
            </a:r>
            <a:r>
              <a:rPr lang="en-US" dirty="0">
                <a:solidFill>
                  <a:srgbClr val="002060"/>
                </a:solidFill>
                <a:ea typeface="Calibri" pitchFamily="34" charset="0"/>
                <a:cs typeface="Times New Roman" pitchFamily="18" charset="0"/>
              </a:rPr>
              <a:t>  =  </a:t>
            </a:r>
            <a:r>
              <a:rPr lang="en-US" dirty="0" smtClean="0">
                <a:solidFill>
                  <a:srgbClr val="002060"/>
                </a:solidFill>
                <a:ea typeface="Calibri" pitchFamily="34" charset="0"/>
                <a:cs typeface="Times New Roman" pitchFamily="18" charset="0"/>
              </a:rPr>
              <a:t>65273</a:t>
            </a:r>
            <a:r>
              <a:rPr lang="en-US" dirty="0">
                <a:solidFill>
                  <a:srgbClr val="002060"/>
                </a:solidFill>
                <a:ea typeface="Calibri" pitchFamily="34" charset="0"/>
                <a:cs typeface="Times New Roman" pitchFamily="18" charset="0"/>
              </a:rPr>
              <a:t>  page faults</a:t>
            </a:r>
            <a:endParaRPr lang="en-US" sz="1100" dirty="0">
              <a:solidFill>
                <a:srgbClr val="002060"/>
              </a:solidFill>
              <a:ea typeface="Calibri" pitchFamily="34" charset="0"/>
              <a:cs typeface="Times New Roman" pitchFamily="18" charset="0"/>
            </a:endParaRPr>
          </a:p>
          <a:p>
            <a:pPr eaLnBrk="0" hangingPunct="0"/>
            <a:r>
              <a:rPr lang="en-US" dirty="0">
                <a:solidFill>
                  <a:srgbClr val="002060"/>
                </a:solidFill>
                <a:ea typeface="Calibri" pitchFamily="34" charset="0"/>
                <a:cs typeface="Times New Roman" pitchFamily="18" charset="0"/>
              </a:rPr>
              <a:t>FIFO- </a:t>
            </a:r>
            <a:r>
              <a:rPr lang="en-US" dirty="0" err="1">
                <a:solidFill>
                  <a:srgbClr val="002060"/>
                </a:solidFill>
                <a:ea typeface="Calibri" pitchFamily="34" charset="0"/>
                <a:cs typeface="Times New Roman" pitchFamily="18" charset="0"/>
              </a:rPr>
              <a:t>demandpaging</a:t>
            </a:r>
            <a:r>
              <a:rPr lang="en-US" dirty="0">
                <a:solidFill>
                  <a:srgbClr val="002060"/>
                </a:solidFill>
                <a:ea typeface="Calibri" pitchFamily="34" charset="0"/>
                <a:cs typeface="Times New Roman" pitchFamily="18" charset="0"/>
              </a:rPr>
              <a:t> = </a:t>
            </a:r>
            <a:r>
              <a:rPr lang="en-US" dirty="0" smtClean="0">
                <a:solidFill>
                  <a:srgbClr val="002060"/>
                </a:solidFill>
                <a:ea typeface="Calibri" pitchFamily="34" charset="0"/>
                <a:cs typeface="Times New Roman" pitchFamily="18" charset="0"/>
              </a:rPr>
              <a:t>77382</a:t>
            </a:r>
            <a:endParaRPr lang="en-US" sz="1100" dirty="0">
              <a:solidFill>
                <a:srgbClr val="002060"/>
              </a:solidFill>
              <a:ea typeface="Calibri" pitchFamily="34" charset="0"/>
              <a:cs typeface="Times New Roman" pitchFamily="18" charset="0"/>
            </a:endParaRPr>
          </a:p>
          <a:p>
            <a:pPr eaLnBrk="0" hangingPunct="0"/>
            <a:r>
              <a:rPr lang="en-US" dirty="0">
                <a:solidFill>
                  <a:srgbClr val="002060"/>
                </a:solidFill>
                <a:ea typeface="Calibri" pitchFamily="34" charset="0"/>
                <a:cs typeface="Times New Roman" pitchFamily="18" charset="0"/>
              </a:rPr>
              <a:t>CLOCK- </a:t>
            </a:r>
            <a:r>
              <a:rPr lang="en-US" dirty="0" err="1">
                <a:solidFill>
                  <a:srgbClr val="002060"/>
                </a:solidFill>
                <a:ea typeface="Calibri" pitchFamily="34" charset="0"/>
                <a:cs typeface="Times New Roman" pitchFamily="18" charset="0"/>
              </a:rPr>
              <a:t>demandpaging</a:t>
            </a:r>
            <a:r>
              <a:rPr lang="en-US" dirty="0">
                <a:solidFill>
                  <a:srgbClr val="002060"/>
                </a:solidFill>
                <a:ea typeface="Calibri" pitchFamily="34" charset="0"/>
                <a:cs typeface="Times New Roman" pitchFamily="18" charset="0"/>
              </a:rPr>
              <a:t> = </a:t>
            </a:r>
            <a:r>
              <a:rPr lang="en-US" dirty="0" smtClean="0">
                <a:solidFill>
                  <a:srgbClr val="002060"/>
                </a:solidFill>
                <a:ea typeface="Calibri" pitchFamily="34" charset="0"/>
                <a:cs typeface="Times New Roman" pitchFamily="18" charset="0"/>
              </a:rPr>
              <a:t>65320</a:t>
            </a:r>
            <a:endParaRPr lang="en-US" sz="1200" dirty="0">
              <a:solidFill>
                <a:srgbClr val="002060"/>
              </a:solidFill>
              <a:ea typeface="Calibri" pitchFamily="34" charset="0"/>
              <a:cs typeface="Times New Roman" pitchFamily="18" charset="0"/>
            </a:endParaRPr>
          </a:p>
          <a:p>
            <a:pPr eaLnBrk="0" hangingPunct="0"/>
            <a:endParaRPr lang="en-US" sz="2000" dirty="0">
              <a:solidFill>
                <a:srgbClr val="1F497D"/>
              </a:solidFill>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u="sng" smtClean="0"/>
              <a:t>7. Report Writing</a:t>
            </a:r>
          </a:p>
        </p:txBody>
      </p:sp>
      <p:sp>
        <p:nvSpPr>
          <p:cNvPr id="19459" name="Content Placeholder 2"/>
          <p:cNvSpPr>
            <a:spLocks noGrp="1"/>
          </p:cNvSpPr>
          <p:nvPr>
            <p:ph idx="1"/>
          </p:nvPr>
        </p:nvSpPr>
        <p:spPr/>
        <p:txBody>
          <a:bodyPr/>
          <a:lstStyle/>
          <a:p>
            <a:pPr eaLnBrk="1" hangingPunct="1">
              <a:buFont typeface="Wingdings" pitchFamily="2" charset="2"/>
              <a:buChar char="Ø"/>
            </a:pPr>
            <a:r>
              <a:rPr lang="en-US" dirty="0" smtClean="0"/>
              <a:t> </a:t>
            </a:r>
            <a:r>
              <a:rPr lang="en-US" sz="2400" dirty="0" smtClean="0"/>
              <a:t>After successful implementation, try running each algorithm (clock, LRU, FIFO) with page sizes of 1,2,4,8, and 16.</a:t>
            </a:r>
          </a:p>
          <a:p>
            <a:pPr eaLnBrk="1" hangingPunct="1">
              <a:buFont typeface="Arial" charset="0"/>
              <a:buNone/>
            </a:pPr>
            <a:endParaRPr lang="en-US" sz="2400" dirty="0" smtClean="0"/>
          </a:p>
          <a:p>
            <a:pPr eaLnBrk="1" hangingPunct="1">
              <a:buFont typeface="Wingdings" pitchFamily="2" charset="2"/>
              <a:buChar char="Ø"/>
            </a:pPr>
            <a:r>
              <a:rPr lang="en-US" sz="2400" dirty="0" smtClean="0"/>
              <a:t> Obtain simulation results for both demand paging and </a:t>
            </a:r>
            <a:r>
              <a:rPr lang="en-US" sz="2400" dirty="0" err="1" smtClean="0"/>
              <a:t>prepaging</a:t>
            </a:r>
            <a:r>
              <a:rPr lang="en-US" sz="2400" dirty="0" smtClean="0"/>
              <a:t>.</a:t>
            </a:r>
          </a:p>
          <a:p>
            <a:pPr eaLnBrk="1" hangingPunct="1">
              <a:buFont typeface="Arial" charset="0"/>
              <a:buNone/>
            </a:pPr>
            <a:endParaRPr lang="en-US" sz="2400" dirty="0" smtClean="0"/>
          </a:p>
          <a:p>
            <a:pPr eaLnBrk="1" hangingPunct="1">
              <a:buFont typeface="Wingdings" pitchFamily="2" charset="2"/>
              <a:buChar char="Ø"/>
            </a:pPr>
            <a:r>
              <a:rPr lang="en-US" sz="2400" dirty="0" smtClean="0"/>
              <a:t> </a:t>
            </a:r>
            <a:r>
              <a:rPr lang="en-US" sz="2400" dirty="0" smtClean="0"/>
              <a:t>You will need to record 10 runs for each replacement </a:t>
            </a:r>
            <a:r>
              <a:rPr lang="en-US" sz="2400" dirty="0" smtClean="0"/>
              <a:t>policy (LRU, clock, FIFO) .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10 Runs for LRU</a:t>
            </a:r>
            <a:endParaRPr lang="en-US" dirty="0"/>
          </a:p>
        </p:txBody>
      </p:sp>
      <p:graphicFrame>
        <p:nvGraphicFramePr>
          <p:cNvPr id="4" name="内容占位符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09600" y="685800"/>
            <a:ext cx="7772400" cy="841375"/>
          </a:xfrm>
        </p:spPr>
        <p:txBody>
          <a:bodyPr/>
          <a:lstStyle/>
          <a:p>
            <a:pPr eaLnBrk="1" hangingPunct="1"/>
            <a:r>
              <a:rPr lang="en-US" u="sng" smtClean="0"/>
              <a:t>Steps To Do</a:t>
            </a:r>
          </a:p>
        </p:txBody>
      </p:sp>
      <p:sp>
        <p:nvSpPr>
          <p:cNvPr id="3" name="Subtitle 2"/>
          <p:cNvSpPr>
            <a:spLocks noGrp="1"/>
          </p:cNvSpPr>
          <p:nvPr>
            <p:ph type="subTitle" idx="1"/>
          </p:nvPr>
        </p:nvSpPr>
        <p:spPr>
          <a:xfrm>
            <a:off x="457200" y="1752600"/>
            <a:ext cx="8153400" cy="4648200"/>
          </a:xfrm>
        </p:spPr>
        <p:txBody>
          <a:bodyPr>
            <a:normAutofit/>
          </a:bodyPr>
          <a:lstStyle/>
          <a:p>
            <a:pPr marL="457200" indent="-457200" algn="just" eaLnBrk="1" hangingPunct="1">
              <a:lnSpc>
                <a:spcPct val="90000"/>
              </a:lnSpc>
            </a:pPr>
            <a:r>
              <a:rPr lang="en-US" sz="2000" dirty="0" smtClean="0">
                <a:solidFill>
                  <a:schemeClr val="tx1"/>
                </a:solidFill>
              </a:rPr>
              <a:t>1. </a:t>
            </a:r>
            <a:r>
              <a:rPr lang="en-US" sz="2000" dirty="0" smtClean="0">
                <a:solidFill>
                  <a:schemeClr val="tx1"/>
                </a:solidFill>
              </a:rPr>
              <a:t>Check the input parameters</a:t>
            </a:r>
            <a:endParaRPr lang="en-US" sz="2000" dirty="0" smtClean="0">
              <a:solidFill>
                <a:schemeClr val="tx1"/>
              </a:solidFill>
            </a:endParaRPr>
          </a:p>
          <a:p>
            <a:pPr marL="457200" indent="-457200" algn="just" eaLnBrk="1" hangingPunct="1">
              <a:lnSpc>
                <a:spcPct val="90000"/>
              </a:lnSpc>
              <a:buFont typeface="Arial" charset="0"/>
              <a:buAutoNum type="arabicPeriod"/>
            </a:pPr>
            <a:endParaRPr lang="en-US" sz="2000" dirty="0" smtClean="0">
              <a:solidFill>
                <a:schemeClr val="tx1"/>
              </a:solidFill>
            </a:endParaRPr>
          </a:p>
          <a:p>
            <a:pPr marL="457200" indent="-457200" algn="just" eaLnBrk="1" hangingPunct="1">
              <a:lnSpc>
                <a:spcPct val="90000"/>
              </a:lnSpc>
            </a:pPr>
            <a:r>
              <a:rPr lang="en-US" sz="2000" dirty="0" smtClean="0">
                <a:solidFill>
                  <a:schemeClr val="tx1"/>
                </a:solidFill>
              </a:rPr>
              <a:t>2. Simulate a paging system with user defined page size</a:t>
            </a:r>
          </a:p>
          <a:p>
            <a:pPr marL="457200" indent="-457200" algn="just" eaLnBrk="1" hangingPunct="1">
              <a:lnSpc>
                <a:spcPct val="90000"/>
              </a:lnSpc>
            </a:pPr>
            <a:endParaRPr lang="en-US" sz="2000" dirty="0" smtClean="0">
              <a:solidFill>
                <a:schemeClr val="tx1"/>
              </a:solidFill>
            </a:endParaRPr>
          </a:p>
          <a:p>
            <a:pPr marL="457200" indent="-457200" algn="just" eaLnBrk="1" hangingPunct="1">
              <a:lnSpc>
                <a:spcPct val="90000"/>
              </a:lnSpc>
            </a:pPr>
            <a:r>
              <a:rPr lang="en-US" sz="2000" dirty="0" smtClean="0">
                <a:solidFill>
                  <a:schemeClr val="tx1"/>
                </a:solidFill>
              </a:rPr>
              <a:t>3. Access the memory locations as described in </a:t>
            </a:r>
            <a:r>
              <a:rPr lang="en-US" sz="2000" dirty="0" err="1" smtClean="0">
                <a:solidFill>
                  <a:schemeClr val="tx1"/>
                </a:solidFill>
              </a:rPr>
              <a:t>programtrace</a:t>
            </a:r>
            <a:endParaRPr lang="en-US" sz="2000" dirty="0" smtClean="0">
              <a:solidFill>
                <a:schemeClr val="tx1"/>
              </a:solidFill>
            </a:endParaRPr>
          </a:p>
          <a:p>
            <a:pPr marL="457200" indent="-457200" algn="just" eaLnBrk="1" hangingPunct="1">
              <a:lnSpc>
                <a:spcPct val="90000"/>
              </a:lnSpc>
            </a:pPr>
            <a:endParaRPr lang="en-US" sz="2000" dirty="0" smtClean="0">
              <a:solidFill>
                <a:schemeClr val="tx1"/>
              </a:solidFill>
            </a:endParaRPr>
          </a:p>
          <a:p>
            <a:pPr marL="457200" indent="-457200" algn="just" eaLnBrk="1" hangingPunct="1">
              <a:lnSpc>
                <a:spcPct val="90000"/>
              </a:lnSpc>
            </a:pPr>
            <a:r>
              <a:rPr lang="en-US" sz="2000" dirty="0" smtClean="0">
                <a:solidFill>
                  <a:schemeClr val="tx1"/>
                </a:solidFill>
              </a:rPr>
              <a:t>4. Implement demand paging and </a:t>
            </a:r>
            <a:r>
              <a:rPr lang="en-US" sz="2000" dirty="0" err="1" smtClean="0">
                <a:solidFill>
                  <a:schemeClr val="tx1"/>
                </a:solidFill>
              </a:rPr>
              <a:t>prepaging</a:t>
            </a:r>
            <a:endParaRPr lang="en-US" sz="2000" dirty="0" smtClean="0">
              <a:solidFill>
                <a:schemeClr val="tx1"/>
              </a:solidFill>
            </a:endParaRPr>
          </a:p>
          <a:p>
            <a:pPr marL="457200" indent="-457200" algn="just" eaLnBrk="1" hangingPunct="1">
              <a:lnSpc>
                <a:spcPct val="90000"/>
              </a:lnSpc>
            </a:pPr>
            <a:endParaRPr lang="en-US" sz="2000" dirty="0" smtClean="0">
              <a:solidFill>
                <a:schemeClr val="tx1"/>
              </a:solidFill>
            </a:endParaRPr>
          </a:p>
          <a:p>
            <a:pPr marL="457200" indent="-457200" algn="just" eaLnBrk="1" hangingPunct="1">
              <a:lnSpc>
                <a:spcPct val="90000"/>
              </a:lnSpc>
            </a:pPr>
            <a:r>
              <a:rPr lang="en-US" sz="2000" dirty="0" smtClean="0">
                <a:solidFill>
                  <a:schemeClr val="tx1"/>
                </a:solidFill>
              </a:rPr>
              <a:t>5. Implement three different page replacement algorithms</a:t>
            </a:r>
          </a:p>
          <a:p>
            <a:pPr marL="457200" indent="-457200" algn="just" eaLnBrk="1" hangingPunct="1">
              <a:lnSpc>
                <a:spcPct val="90000"/>
              </a:lnSpc>
            </a:pPr>
            <a:endParaRPr lang="en-US" sz="2000" dirty="0" smtClean="0">
              <a:solidFill>
                <a:schemeClr val="tx1"/>
              </a:solidFill>
            </a:endParaRPr>
          </a:p>
          <a:p>
            <a:pPr marL="457200" indent="-457200" algn="just" eaLnBrk="1" hangingPunct="1">
              <a:lnSpc>
                <a:spcPct val="90000"/>
              </a:lnSpc>
            </a:pPr>
            <a:r>
              <a:rPr lang="en-US" sz="2000" dirty="0" smtClean="0">
                <a:solidFill>
                  <a:schemeClr val="tx1"/>
                </a:solidFill>
              </a:rPr>
              <a:t>6. Output</a:t>
            </a:r>
          </a:p>
          <a:p>
            <a:pPr marL="457200" indent="-457200" algn="just" eaLnBrk="1" hangingPunct="1">
              <a:lnSpc>
                <a:spcPct val="90000"/>
              </a:lnSpc>
            </a:pPr>
            <a:endParaRPr lang="en-US" sz="2000" dirty="0" smtClean="0">
              <a:solidFill>
                <a:schemeClr val="tx1"/>
              </a:solidFill>
            </a:endParaRPr>
          </a:p>
          <a:p>
            <a:pPr marL="457200" indent="-457200" algn="just" eaLnBrk="1" hangingPunct="1">
              <a:lnSpc>
                <a:spcPct val="90000"/>
              </a:lnSpc>
            </a:pPr>
            <a:r>
              <a:rPr lang="en-US" sz="2000" dirty="0" smtClean="0">
                <a:solidFill>
                  <a:schemeClr val="tx1"/>
                </a:solidFill>
              </a:rPr>
              <a:t>7. Write report</a:t>
            </a:r>
          </a:p>
          <a:p>
            <a:pPr marL="457200" indent="-457200" algn="just" eaLnBrk="1" hangingPunct="1">
              <a:lnSpc>
                <a:spcPct val="90000"/>
              </a:lnSpc>
            </a:pPr>
            <a:endParaRPr lang="en-US" dirty="0" smtClean="0">
              <a:solidFill>
                <a:srgbClr val="898989"/>
              </a:solidFill>
            </a:endParaRPr>
          </a:p>
          <a:p>
            <a:pPr marL="457200" indent="-457200" algn="just" eaLnBrk="1" hangingPunct="1">
              <a:lnSpc>
                <a:spcPct val="90000"/>
              </a:lnSpc>
            </a:pPr>
            <a:endParaRPr lang="en-US" dirty="0" smtClean="0">
              <a:solidFill>
                <a:schemeClr val="tx1"/>
              </a:solidFill>
            </a:endParaRPr>
          </a:p>
          <a:p>
            <a:pPr marL="457200" indent="-457200" eaLnBrk="1" hangingPunct="1">
              <a:lnSpc>
                <a:spcPct val="90000"/>
              </a:lnSpc>
            </a:pPr>
            <a:endParaRPr lang="en-US" dirty="0" smtClean="0">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457200" y="914400"/>
            <a:ext cx="8229600" cy="5211763"/>
          </a:xfrm>
        </p:spPr>
        <p:txBody>
          <a:bodyPr/>
          <a:lstStyle/>
          <a:p>
            <a:pPr eaLnBrk="1" hangingPunct="1">
              <a:buFont typeface="Wingdings" pitchFamily="2" charset="2"/>
              <a:buChar char="Ø"/>
            </a:pPr>
            <a:r>
              <a:rPr lang="en-US" dirty="0" smtClean="0"/>
              <a:t> </a:t>
            </a:r>
            <a:r>
              <a:rPr lang="en-US" sz="2600" dirty="0" smtClean="0"/>
              <a:t>Graph your results.  Page faults on the y-axis, Page size on the x-axis</a:t>
            </a:r>
            <a:endParaRPr lang="en-US" sz="2600" dirty="0" smtClean="0"/>
          </a:p>
          <a:p>
            <a:pPr eaLnBrk="1" hangingPunct="1">
              <a:buFont typeface="Wingdings" pitchFamily="2" charset="2"/>
              <a:buChar char="Ø"/>
            </a:pPr>
            <a:endParaRPr lang="en-US" sz="2600" dirty="0" smtClean="0"/>
          </a:p>
          <a:p>
            <a:pPr eaLnBrk="1" hangingPunct="1">
              <a:buFont typeface="Wingdings" pitchFamily="2" charset="2"/>
              <a:buChar char="Ø"/>
            </a:pPr>
            <a:r>
              <a:rPr lang="en-US" sz="2600" dirty="0" smtClean="0"/>
              <a:t> </a:t>
            </a:r>
            <a:r>
              <a:rPr lang="en-US" sz="2600" dirty="0" smtClean="0"/>
              <a:t>Your graph will have 6 lines, a separate one for each algorithm and paging type.</a:t>
            </a:r>
            <a:endParaRPr lang="en-US" sz="2600" dirty="0" smtClean="0"/>
          </a:p>
          <a:p>
            <a:pPr eaLnBrk="1" hangingPunct="1">
              <a:buFont typeface="Wingdings" pitchFamily="2" charset="2"/>
              <a:buChar char="Ø"/>
            </a:pPr>
            <a:endParaRPr lang="en-US" sz="2600" dirty="0" smtClean="0"/>
          </a:p>
          <a:p>
            <a:pPr eaLnBrk="1" hangingPunct="1">
              <a:buFont typeface="Wingdings" pitchFamily="2" charset="2"/>
              <a:buChar char="Ø"/>
            </a:pPr>
            <a:r>
              <a:rPr lang="en-US" sz="2600" dirty="0" smtClean="0"/>
              <a:t> Write a 1-2 page report detailing your findings, including a discussion of complexity of each algorithm vs. its performance benefit. </a:t>
            </a:r>
            <a:r>
              <a:rPr lang="en-US" sz="2600" dirty="0" smtClean="0"/>
              <a:t>Explain </a:t>
            </a:r>
            <a:r>
              <a:rPr lang="en-US" sz="2600" dirty="0" smtClean="0"/>
              <a:t>how </a:t>
            </a:r>
            <a:r>
              <a:rPr lang="en-US" sz="2600" dirty="0" err="1" smtClean="0"/>
              <a:t>prepaging</a:t>
            </a:r>
            <a:r>
              <a:rPr lang="en-US" sz="2600" dirty="0" smtClean="0"/>
              <a:t> affects the </a:t>
            </a:r>
            <a:r>
              <a:rPr lang="en-US" sz="2600" dirty="0" smtClean="0"/>
              <a:t>performance and how the </a:t>
            </a:r>
            <a:r>
              <a:rPr lang="en-US" sz="2600" dirty="0" err="1" smtClean="0"/>
              <a:t>resulst</a:t>
            </a:r>
            <a:r>
              <a:rPr lang="en-US" sz="2600" dirty="0" smtClean="0"/>
              <a:t> would have changed if the </a:t>
            </a:r>
            <a:r>
              <a:rPr lang="en-US" sz="2600" dirty="0" err="1" smtClean="0"/>
              <a:t>programtrace</a:t>
            </a:r>
            <a:r>
              <a:rPr lang="en-US" sz="2600" dirty="0" smtClean="0"/>
              <a:t> file was completely random</a:t>
            </a:r>
            <a:endParaRPr lang="en-US" sz="2600" dirty="0" smtClean="0"/>
          </a:p>
          <a:p>
            <a:pPr eaLnBrk="1" hangingPunct="1">
              <a:buFont typeface="Wingdings" pitchFamily="2" charset="2"/>
              <a:buChar char="Ø"/>
            </a:pPr>
            <a:endParaRPr lang="en-US" sz="2600" dirty="0" smtClean="0"/>
          </a:p>
          <a:p>
            <a:pPr eaLnBrk="1" hangingPunct="1">
              <a:buFont typeface="Wingdings" pitchFamily="2" charset="2"/>
              <a:buChar char="Ø"/>
            </a:pPr>
            <a:endParaRPr lang="en-US" dirty="0" smtClean="0"/>
          </a:p>
          <a:p>
            <a:pPr eaLnBrk="1" hangingPunct="1">
              <a:buFont typeface="Wingdings" pitchFamily="2" charset="2"/>
              <a:buChar char="Ø"/>
            </a:pPr>
            <a:endParaRPr lang="en-US"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u="sng" smtClean="0"/>
              <a:t>Discussion in Report</a:t>
            </a:r>
          </a:p>
        </p:txBody>
      </p:sp>
      <p:sp>
        <p:nvSpPr>
          <p:cNvPr id="3" name="Content Placeholder 2"/>
          <p:cNvSpPr>
            <a:spLocks noGrp="1"/>
          </p:cNvSpPr>
          <p:nvPr>
            <p:ph idx="1"/>
          </p:nvPr>
        </p:nvSpPr>
        <p:spPr/>
        <p:txBody>
          <a:bodyPr>
            <a:normAutofit/>
          </a:bodyPr>
          <a:lstStyle/>
          <a:p>
            <a:pPr eaLnBrk="1" hangingPunct="1">
              <a:lnSpc>
                <a:spcPct val="80000"/>
              </a:lnSpc>
              <a:buFont typeface="Wingdings" pitchFamily="2" charset="2"/>
              <a:buChar char="Ø"/>
            </a:pPr>
            <a:r>
              <a:rPr lang="en-US" sz="2500" dirty="0" smtClean="0"/>
              <a:t>Discuss what you expected to see vs. what you actually saw.</a:t>
            </a:r>
          </a:p>
          <a:p>
            <a:pPr eaLnBrk="1" hangingPunct="1">
              <a:lnSpc>
                <a:spcPct val="80000"/>
              </a:lnSpc>
              <a:buFont typeface="Arial" charset="0"/>
              <a:buNone/>
            </a:pPr>
            <a:r>
              <a:rPr lang="en-US" sz="2500" dirty="0" smtClean="0"/>
              <a:t> </a:t>
            </a:r>
          </a:p>
          <a:p>
            <a:pPr eaLnBrk="1" hangingPunct="1">
              <a:lnSpc>
                <a:spcPct val="80000"/>
              </a:lnSpc>
              <a:buFont typeface="Wingdings" pitchFamily="2" charset="2"/>
              <a:buChar char="Ø"/>
            </a:pPr>
            <a:r>
              <a:rPr lang="en-US" sz="2500" dirty="0" smtClean="0"/>
              <a:t>If the results do not mirror your expectations / textbooks claims, discuss why.</a:t>
            </a:r>
          </a:p>
          <a:p>
            <a:pPr eaLnBrk="1" hangingPunct="1">
              <a:lnSpc>
                <a:spcPct val="80000"/>
              </a:lnSpc>
              <a:buFont typeface="Wingdings" pitchFamily="2" charset="2"/>
              <a:buChar char="Ø"/>
            </a:pPr>
            <a:endParaRPr lang="en-US" sz="2500" dirty="0" smtClean="0"/>
          </a:p>
          <a:p>
            <a:pPr eaLnBrk="1" hangingPunct="1">
              <a:lnSpc>
                <a:spcPct val="80000"/>
              </a:lnSpc>
              <a:buFont typeface="Wingdings" pitchFamily="2" charset="2"/>
              <a:buChar char="Ø"/>
            </a:pPr>
            <a:r>
              <a:rPr lang="en-US" sz="2500" dirty="0" smtClean="0"/>
              <a:t>Discuss the relative complexity of programming each algorithm.</a:t>
            </a:r>
          </a:p>
          <a:p>
            <a:pPr eaLnBrk="1" hangingPunct="1">
              <a:lnSpc>
                <a:spcPct val="80000"/>
              </a:lnSpc>
              <a:buFont typeface="Wingdings" pitchFamily="2" charset="2"/>
              <a:buChar char="Ø"/>
            </a:pPr>
            <a:endParaRPr lang="en-US" sz="2500" dirty="0" smtClean="0"/>
          </a:p>
          <a:p>
            <a:pPr eaLnBrk="1" hangingPunct="1">
              <a:lnSpc>
                <a:spcPct val="80000"/>
              </a:lnSpc>
              <a:buFont typeface="Wingdings" pitchFamily="2" charset="2"/>
              <a:buChar char="Ø"/>
            </a:pPr>
            <a:r>
              <a:rPr lang="en-US" sz="2500" dirty="0" smtClean="0"/>
              <a:t>Discuss how the data might have changed if a completely random memory access trace had been supplied.</a:t>
            </a:r>
          </a:p>
          <a:p>
            <a:pPr eaLnBrk="1" hangingPunct="1">
              <a:lnSpc>
                <a:spcPct val="80000"/>
              </a:lnSpc>
            </a:pPr>
            <a:endParaRPr lang="en-US" sz="25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endParaRPr lang="en-US" smtClean="0"/>
          </a:p>
        </p:txBody>
      </p:sp>
      <p:sp>
        <p:nvSpPr>
          <p:cNvPr id="22531" name="Content Placeholder 2"/>
          <p:cNvSpPr>
            <a:spLocks noGrp="1"/>
          </p:cNvSpPr>
          <p:nvPr>
            <p:ph idx="1"/>
          </p:nvPr>
        </p:nvSpPr>
        <p:spPr/>
        <p:txBody>
          <a:bodyPr/>
          <a:lstStyle/>
          <a:p>
            <a:pPr algn="ctr" eaLnBrk="1" hangingPunct="1">
              <a:buFont typeface="Arial" charset="0"/>
              <a:buNone/>
            </a:pPr>
            <a:endParaRPr lang="en-US" sz="4400" dirty="0" smtClean="0"/>
          </a:p>
          <a:p>
            <a:pPr algn="ctr" eaLnBrk="1" hangingPunct="1">
              <a:buFont typeface="Arial" charset="0"/>
              <a:buNone/>
            </a:pPr>
            <a:r>
              <a:rPr lang="en-US" sz="7200" dirty="0" smtClean="0"/>
              <a:t>Questions?</a:t>
            </a:r>
            <a:endParaRPr lang="en-US" sz="72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u="sng" smtClean="0"/>
              <a:t>1. Check on Input</a:t>
            </a:r>
          </a:p>
        </p:txBody>
      </p:sp>
      <p:sp>
        <p:nvSpPr>
          <p:cNvPr id="4099" name="Content Placeholder 2"/>
          <p:cNvSpPr>
            <a:spLocks noGrp="1"/>
          </p:cNvSpPr>
          <p:nvPr>
            <p:ph idx="1"/>
          </p:nvPr>
        </p:nvSpPr>
        <p:spPr/>
        <p:txBody>
          <a:bodyPr/>
          <a:lstStyle/>
          <a:p>
            <a:pPr eaLnBrk="1" hangingPunct="1">
              <a:buFont typeface="Wingdings" pitchFamily="2" charset="2"/>
              <a:buChar char="Ø"/>
            </a:pPr>
            <a:r>
              <a:rPr lang="en-US" sz="2000" dirty="0" smtClean="0"/>
              <a:t>A typical input would be:</a:t>
            </a:r>
          </a:p>
          <a:p>
            <a:pPr eaLnBrk="1" hangingPunct="1">
              <a:buFont typeface="Arial" charset="0"/>
              <a:buNone/>
            </a:pPr>
            <a:r>
              <a:rPr lang="en-US" sz="2000" dirty="0" smtClean="0"/>
              <a:t>	./</a:t>
            </a:r>
            <a:r>
              <a:rPr lang="en-US" sz="2000" dirty="0" err="1" smtClean="0"/>
              <a:t>memorysimulator</a:t>
            </a:r>
            <a:r>
              <a:rPr lang="en-US" sz="2000" dirty="0" smtClean="0"/>
              <a:t> </a:t>
            </a:r>
            <a:r>
              <a:rPr lang="en-US" sz="2000" dirty="0" err="1" smtClean="0"/>
              <a:t>programlist</a:t>
            </a:r>
            <a:r>
              <a:rPr lang="en-US" sz="2000" dirty="0" smtClean="0"/>
              <a:t> </a:t>
            </a:r>
            <a:r>
              <a:rPr lang="en-US" sz="2000" dirty="0" err="1" smtClean="0"/>
              <a:t>programtrace</a:t>
            </a:r>
            <a:r>
              <a:rPr lang="en-US" sz="2000" dirty="0" smtClean="0"/>
              <a:t> 2 </a:t>
            </a:r>
            <a:r>
              <a:rPr lang="en-US" sz="2000" dirty="0" err="1" smtClean="0"/>
              <a:t>lru</a:t>
            </a:r>
            <a:r>
              <a:rPr lang="en-US" sz="2000" dirty="0" smtClean="0"/>
              <a:t> d</a:t>
            </a:r>
          </a:p>
          <a:p>
            <a:pPr eaLnBrk="1" hangingPunct="1">
              <a:buFont typeface="Arial" charset="0"/>
              <a:buNone/>
            </a:pPr>
            <a:endParaRPr lang="en-US" sz="2000" dirty="0" smtClean="0"/>
          </a:p>
          <a:p>
            <a:pPr eaLnBrk="1" hangingPunct="1">
              <a:buFont typeface="Arial" charset="0"/>
              <a:buNone/>
            </a:pPr>
            <a:r>
              <a:rPr lang="en-US" sz="1600" dirty="0" smtClean="0"/>
              <a:t>	arg0 : </a:t>
            </a:r>
            <a:r>
              <a:rPr lang="en-US" sz="1600" dirty="0" smtClean="0"/>
              <a:t>program name</a:t>
            </a:r>
            <a:endParaRPr lang="en-US" sz="1600" dirty="0" smtClean="0"/>
          </a:p>
          <a:p>
            <a:pPr eaLnBrk="1" hangingPunct="1">
              <a:buFont typeface="Arial" charset="0"/>
              <a:buNone/>
            </a:pPr>
            <a:r>
              <a:rPr lang="en-US" sz="1600" dirty="0" smtClean="0"/>
              <a:t>	arg1: </a:t>
            </a:r>
            <a:r>
              <a:rPr lang="en-US" sz="1600" dirty="0" err="1" smtClean="0"/>
              <a:t>programlist</a:t>
            </a:r>
            <a:r>
              <a:rPr lang="en-US" sz="1600" dirty="0" smtClean="0"/>
              <a:t> file (</a:t>
            </a:r>
            <a:r>
              <a:rPr lang="en-US" sz="1600" u="sng" dirty="0" smtClean="0"/>
              <a:t>http://web.mst.edu</a:t>
            </a:r>
            <a:r>
              <a:rPr lang="en-US" sz="1600" u="sng" dirty="0" smtClean="0"/>
              <a:t>/~adw4k3/284/programlist.txt</a:t>
            </a:r>
            <a:r>
              <a:rPr lang="en-US" sz="1600" dirty="0" smtClean="0"/>
              <a:t>)</a:t>
            </a:r>
          </a:p>
          <a:p>
            <a:pPr eaLnBrk="1" hangingPunct="1">
              <a:buFont typeface="Arial" charset="0"/>
              <a:buNone/>
            </a:pPr>
            <a:r>
              <a:rPr lang="en-US" sz="1600" dirty="0" smtClean="0"/>
              <a:t>	arg2: </a:t>
            </a:r>
            <a:r>
              <a:rPr lang="en-US" sz="1600" dirty="0" err="1" smtClean="0"/>
              <a:t>programtrace</a:t>
            </a:r>
            <a:r>
              <a:rPr lang="en-US" sz="1600" dirty="0" smtClean="0"/>
              <a:t> file </a:t>
            </a:r>
            <a:r>
              <a:rPr lang="en-US" sz="1600" dirty="0" smtClean="0"/>
              <a:t>(</a:t>
            </a:r>
            <a:r>
              <a:rPr lang="en-US" sz="1600" u="sng" dirty="0" smtClean="0"/>
              <a:t>http://web.mst.edu</a:t>
            </a:r>
            <a:r>
              <a:rPr lang="en-US" sz="1600" u="sng" dirty="0" smtClean="0"/>
              <a:t>/~adw4k3/284/programtrace.txt</a:t>
            </a:r>
            <a:r>
              <a:rPr lang="en-US" sz="1600" dirty="0" smtClean="0"/>
              <a:t>)</a:t>
            </a:r>
          </a:p>
          <a:p>
            <a:pPr eaLnBrk="1" hangingPunct="1">
              <a:buFont typeface="Arial" charset="0"/>
              <a:buNone/>
            </a:pPr>
            <a:r>
              <a:rPr lang="en-US" sz="1600" dirty="0" smtClean="0"/>
              <a:t>	arg3: page </a:t>
            </a:r>
            <a:r>
              <a:rPr lang="en-US" sz="1600" dirty="0" smtClean="0"/>
              <a:t>size</a:t>
            </a:r>
          </a:p>
          <a:p>
            <a:pPr eaLnBrk="1" hangingPunct="1">
              <a:buFont typeface="Arial" charset="0"/>
              <a:buNone/>
            </a:pPr>
            <a:r>
              <a:rPr lang="en-US" sz="1600" dirty="0" smtClean="0"/>
              <a:t>	</a:t>
            </a:r>
            <a:r>
              <a:rPr lang="en-US" sz="1600" dirty="0" smtClean="0"/>
              <a:t>	A positive power of 2</a:t>
            </a:r>
            <a:endParaRPr lang="en-US" sz="1600" dirty="0" smtClean="0"/>
          </a:p>
          <a:p>
            <a:pPr eaLnBrk="1" hangingPunct="1">
              <a:buFont typeface="Arial" charset="0"/>
              <a:buNone/>
            </a:pPr>
            <a:r>
              <a:rPr lang="en-US" sz="1600" dirty="0" smtClean="0"/>
              <a:t>	arg4: page replacement </a:t>
            </a:r>
            <a:r>
              <a:rPr lang="en-US" sz="1600" dirty="0" smtClean="0"/>
              <a:t>algorithm selected</a:t>
            </a:r>
          </a:p>
          <a:p>
            <a:pPr eaLnBrk="1" hangingPunct="1">
              <a:buFont typeface="Arial" charset="0"/>
              <a:buNone/>
            </a:pPr>
            <a:r>
              <a:rPr lang="en-US" sz="1600" dirty="0" smtClean="0"/>
              <a:t>	</a:t>
            </a:r>
            <a:r>
              <a:rPr lang="en-US" sz="1600" dirty="0" smtClean="0"/>
              <a:t>	“clock”, “</a:t>
            </a:r>
            <a:r>
              <a:rPr lang="en-US" sz="1600" dirty="0" err="1" smtClean="0"/>
              <a:t>fifo</a:t>
            </a:r>
            <a:r>
              <a:rPr lang="en-US" sz="1600" dirty="0" smtClean="0"/>
              <a:t>”, or “</a:t>
            </a:r>
            <a:r>
              <a:rPr lang="en-US" sz="1600" dirty="0" err="1" smtClean="0"/>
              <a:t>lru</a:t>
            </a:r>
            <a:r>
              <a:rPr lang="en-US" sz="1600" dirty="0" smtClean="0"/>
              <a:t>”</a:t>
            </a:r>
            <a:endParaRPr lang="en-US" sz="1600" dirty="0" smtClean="0"/>
          </a:p>
          <a:p>
            <a:pPr eaLnBrk="1" hangingPunct="1">
              <a:buFont typeface="Arial" charset="0"/>
              <a:buNone/>
            </a:pPr>
            <a:r>
              <a:rPr lang="en-US" sz="1600" dirty="0" smtClean="0"/>
              <a:t>	arg5: </a:t>
            </a:r>
            <a:r>
              <a:rPr lang="en-US" sz="1600" dirty="0" err="1" smtClean="0"/>
              <a:t>prepaging</a:t>
            </a:r>
            <a:r>
              <a:rPr lang="en-US" sz="1600" dirty="0" smtClean="0"/>
              <a:t>/</a:t>
            </a:r>
            <a:r>
              <a:rPr lang="en-US" sz="1600" dirty="0" err="1" smtClean="0"/>
              <a:t>demandpaging</a:t>
            </a:r>
            <a:endParaRPr lang="en-US" sz="1600" dirty="0" smtClean="0"/>
          </a:p>
          <a:p>
            <a:pPr eaLnBrk="1" hangingPunct="1">
              <a:buFont typeface="Arial" charset="0"/>
              <a:buNone/>
            </a:pPr>
            <a:r>
              <a:rPr lang="en-US" sz="1600" dirty="0" smtClean="0"/>
              <a:t>	</a:t>
            </a:r>
            <a:r>
              <a:rPr lang="en-US" sz="1600" dirty="0" smtClean="0"/>
              <a:t>	0 for demand paging, 1 for </a:t>
            </a:r>
            <a:r>
              <a:rPr lang="en-US" sz="1600" dirty="0" err="1" smtClean="0"/>
              <a:t>prepaging</a:t>
            </a:r>
            <a:endParaRPr lang="en-US" sz="1600" dirty="0" smtClean="0"/>
          </a:p>
          <a:p>
            <a:pPr eaLnBrk="1" hangingPunct="1">
              <a:buFont typeface="Arial" charset="0"/>
              <a:buNone/>
            </a:pPr>
            <a:endParaRPr lang="en-US" sz="1600" dirty="0" smtClean="0"/>
          </a:p>
          <a:p>
            <a:pPr eaLnBrk="1" hangingPunct="1">
              <a:buFont typeface="Wingdings" pitchFamily="2" charset="2"/>
              <a:buChar char="Ø"/>
            </a:pPr>
            <a:r>
              <a:rPr lang="en-US" sz="2000" dirty="0" smtClean="0"/>
              <a:t>In case of error in input, print an error message</a:t>
            </a:r>
          </a:p>
          <a:p>
            <a:pPr eaLnBrk="1" hangingPunct="1">
              <a:buFont typeface="Arial" charset="0"/>
              <a:buNone/>
            </a:pPr>
            <a:endParaRPr lang="en-US"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685800" y="381000"/>
            <a:ext cx="7772400" cy="914400"/>
          </a:xfrm>
        </p:spPr>
        <p:txBody>
          <a:bodyPr/>
          <a:lstStyle/>
          <a:p>
            <a:pPr eaLnBrk="1" hangingPunct="1"/>
            <a:r>
              <a:rPr lang="en-US" u="sng" smtClean="0"/>
              <a:t>2 . Simulate a Paging System</a:t>
            </a:r>
          </a:p>
        </p:txBody>
      </p:sp>
      <p:sp>
        <p:nvSpPr>
          <p:cNvPr id="3" name="Subtitle 2"/>
          <p:cNvSpPr>
            <a:spLocks noGrp="1"/>
          </p:cNvSpPr>
          <p:nvPr>
            <p:ph type="subTitle" idx="1"/>
          </p:nvPr>
        </p:nvSpPr>
        <p:spPr>
          <a:xfrm>
            <a:off x="457200" y="1676400"/>
            <a:ext cx="8305800" cy="5029200"/>
          </a:xfrm>
        </p:spPr>
        <p:txBody>
          <a:bodyPr>
            <a:normAutofit/>
          </a:bodyPr>
          <a:lstStyle/>
          <a:p>
            <a:pPr algn="l" eaLnBrk="1" hangingPunct="1">
              <a:lnSpc>
                <a:spcPct val="80000"/>
              </a:lnSpc>
              <a:buFont typeface="Wingdings" pitchFamily="2" charset="2"/>
              <a:buChar char="Ø"/>
            </a:pPr>
            <a:r>
              <a:rPr lang="en-US" sz="1900" dirty="0" smtClean="0">
                <a:solidFill>
                  <a:schemeClr val="tx1"/>
                </a:solidFill>
              </a:rPr>
              <a:t> Main memory is 512 </a:t>
            </a:r>
            <a:r>
              <a:rPr lang="en-US" sz="1900" dirty="0" smtClean="0">
                <a:solidFill>
                  <a:schemeClr val="tx1"/>
                </a:solidFill>
              </a:rPr>
              <a:t>locations (words)</a:t>
            </a:r>
            <a:endParaRPr lang="en-US" sz="1900" dirty="0" smtClean="0">
              <a:solidFill>
                <a:schemeClr val="tx1"/>
              </a:solidFill>
            </a:endParaRPr>
          </a:p>
          <a:p>
            <a:pPr algn="l" eaLnBrk="1" hangingPunct="1">
              <a:lnSpc>
                <a:spcPct val="80000"/>
              </a:lnSpc>
            </a:pPr>
            <a:endParaRPr lang="en-US" sz="1900" dirty="0" smtClean="0">
              <a:solidFill>
                <a:schemeClr val="tx1"/>
              </a:solidFill>
            </a:endParaRPr>
          </a:p>
          <a:p>
            <a:pPr algn="l" eaLnBrk="1" hangingPunct="1">
              <a:lnSpc>
                <a:spcPct val="80000"/>
              </a:lnSpc>
              <a:buFont typeface="Wingdings" pitchFamily="2" charset="2"/>
              <a:buChar char="Ø"/>
            </a:pPr>
            <a:r>
              <a:rPr lang="en-US" sz="1900" dirty="0" smtClean="0">
                <a:solidFill>
                  <a:schemeClr val="tx1"/>
                </a:solidFill>
              </a:rPr>
              <a:t> </a:t>
            </a:r>
            <a:r>
              <a:rPr lang="en-US" sz="1900" dirty="0" smtClean="0">
                <a:solidFill>
                  <a:schemeClr val="tx1"/>
                </a:solidFill>
              </a:rPr>
              <a:t>Get page size from user input: # of frames in main memory = 512 / page size</a:t>
            </a:r>
            <a:endParaRPr lang="en-US" sz="1900" dirty="0" smtClean="0">
              <a:solidFill>
                <a:schemeClr val="tx1"/>
              </a:solidFill>
            </a:endParaRPr>
          </a:p>
          <a:p>
            <a:pPr algn="l" eaLnBrk="1" hangingPunct="1">
              <a:lnSpc>
                <a:spcPct val="80000"/>
              </a:lnSpc>
              <a:buFont typeface="Wingdings" pitchFamily="2" charset="2"/>
              <a:buChar char="Ø"/>
            </a:pPr>
            <a:endParaRPr lang="en-US" sz="1900" dirty="0" smtClean="0">
              <a:solidFill>
                <a:schemeClr val="tx1"/>
              </a:solidFill>
            </a:endParaRPr>
          </a:p>
          <a:p>
            <a:pPr algn="l" eaLnBrk="1" hangingPunct="1">
              <a:lnSpc>
                <a:spcPct val="80000"/>
              </a:lnSpc>
              <a:buFont typeface="Wingdings" pitchFamily="2" charset="2"/>
              <a:buChar char="Ø"/>
            </a:pPr>
            <a:r>
              <a:rPr lang="en-US" sz="1900" dirty="0" smtClean="0">
                <a:solidFill>
                  <a:schemeClr val="tx1"/>
                </a:solidFill>
              </a:rPr>
              <a:t> Read the </a:t>
            </a:r>
            <a:r>
              <a:rPr lang="en-US" sz="1900" dirty="0" err="1" smtClean="0">
                <a:solidFill>
                  <a:schemeClr val="tx1"/>
                </a:solidFill>
              </a:rPr>
              <a:t>programlist</a:t>
            </a:r>
            <a:r>
              <a:rPr lang="en-US" sz="1900" dirty="0" smtClean="0">
                <a:solidFill>
                  <a:schemeClr val="tx1"/>
                </a:solidFill>
              </a:rPr>
              <a:t> file and parse the values :  Assign unique identity(number) to each page</a:t>
            </a:r>
          </a:p>
          <a:p>
            <a:pPr algn="l" eaLnBrk="1" hangingPunct="1">
              <a:lnSpc>
                <a:spcPct val="80000"/>
              </a:lnSpc>
            </a:pPr>
            <a:r>
              <a:rPr lang="en-US" sz="1900" dirty="0" smtClean="0">
                <a:solidFill>
                  <a:schemeClr val="tx1"/>
                </a:solidFill>
              </a:rPr>
              <a:t>    To maintain unique number for each page, after you finish parsing </a:t>
            </a:r>
            <a:r>
              <a:rPr lang="en-US" sz="1900" dirty="0" smtClean="0">
                <a:solidFill>
                  <a:schemeClr val="tx1"/>
                </a:solidFill>
              </a:rPr>
              <a:t>program0 </a:t>
            </a:r>
            <a:r>
              <a:rPr lang="en-US" sz="1900" dirty="0" smtClean="0">
                <a:solidFill>
                  <a:schemeClr val="tx1"/>
                </a:solidFill>
              </a:rPr>
              <a:t>which has pages 1...n, don't restart your number. </a:t>
            </a:r>
            <a:r>
              <a:rPr lang="en-US" sz="1900" dirty="0" smtClean="0">
                <a:solidFill>
                  <a:schemeClr val="tx1"/>
                </a:solidFill>
              </a:rPr>
              <a:t>Program1 should </a:t>
            </a:r>
            <a:r>
              <a:rPr lang="en-US" sz="1900" dirty="0" smtClean="0">
                <a:solidFill>
                  <a:schemeClr val="tx1"/>
                </a:solidFill>
              </a:rPr>
              <a:t>have pages n+1.....m , program 2 should have m+1....o.. etc. Store all these pages for each program in a vector or an array of arrays</a:t>
            </a:r>
            <a:r>
              <a:rPr lang="en-US" sz="1900" dirty="0" smtClean="0">
                <a:solidFill>
                  <a:schemeClr val="tx1"/>
                </a:solidFill>
              </a:rPr>
              <a:t>. (dynamic memory)</a:t>
            </a:r>
            <a:endParaRPr lang="en-US" sz="1900" dirty="0" smtClean="0">
              <a:solidFill>
                <a:schemeClr val="tx1"/>
              </a:solidFill>
            </a:endParaRPr>
          </a:p>
          <a:p>
            <a:pPr algn="l" eaLnBrk="1" hangingPunct="1">
              <a:lnSpc>
                <a:spcPct val="80000"/>
              </a:lnSpc>
              <a:buFont typeface="Wingdings" pitchFamily="2" charset="2"/>
              <a:buChar char="Ø"/>
            </a:pPr>
            <a:endParaRPr lang="en-US" sz="1900" dirty="0" smtClean="0">
              <a:solidFill>
                <a:schemeClr val="tx1"/>
              </a:solidFill>
            </a:endParaRPr>
          </a:p>
          <a:p>
            <a:pPr algn="l" eaLnBrk="1" hangingPunct="1">
              <a:lnSpc>
                <a:spcPct val="80000"/>
              </a:lnSpc>
              <a:buFont typeface="Wingdings" pitchFamily="2" charset="2"/>
              <a:buChar char="Ø"/>
            </a:pPr>
            <a:r>
              <a:rPr lang="en-US" sz="1900" dirty="0" smtClean="0">
                <a:solidFill>
                  <a:schemeClr val="tx1"/>
                </a:solidFill>
              </a:rPr>
              <a:t> Store  each program size which is read from </a:t>
            </a:r>
            <a:r>
              <a:rPr lang="en-US" sz="1900" dirty="0" err="1" smtClean="0">
                <a:solidFill>
                  <a:schemeClr val="tx1"/>
                </a:solidFill>
              </a:rPr>
              <a:t>programlist</a:t>
            </a:r>
            <a:r>
              <a:rPr lang="en-US" sz="1900" dirty="0" smtClean="0">
                <a:solidFill>
                  <a:schemeClr val="tx1"/>
                </a:solidFill>
              </a:rPr>
              <a:t> file</a:t>
            </a:r>
          </a:p>
          <a:p>
            <a:pPr algn="l" eaLnBrk="1" hangingPunct="1">
              <a:lnSpc>
                <a:spcPct val="80000"/>
              </a:lnSpc>
              <a:buFont typeface="Wingdings" pitchFamily="2" charset="2"/>
              <a:buChar char="Ø"/>
            </a:pPr>
            <a:endParaRPr lang="en-US" sz="1900" dirty="0" smtClean="0">
              <a:solidFill>
                <a:schemeClr val="tx1"/>
              </a:solidFill>
            </a:endParaRPr>
          </a:p>
          <a:p>
            <a:pPr algn="l" eaLnBrk="1" hangingPunct="1">
              <a:lnSpc>
                <a:spcPct val="80000"/>
              </a:lnSpc>
              <a:buFont typeface="Wingdings" pitchFamily="2" charset="2"/>
              <a:buChar char="Ø"/>
            </a:pPr>
            <a:r>
              <a:rPr lang="en-US" sz="1900" dirty="0" smtClean="0">
                <a:solidFill>
                  <a:schemeClr val="tx1"/>
                </a:solidFill>
              </a:rPr>
              <a:t> Implement page tables for each program</a:t>
            </a:r>
          </a:p>
          <a:p>
            <a:pPr algn="l" eaLnBrk="1" hangingPunct="1">
              <a:lnSpc>
                <a:spcPct val="80000"/>
              </a:lnSpc>
            </a:pPr>
            <a:endParaRPr lang="en-US" sz="1900" dirty="0" smtClean="0">
              <a:solidFill>
                <a:schemeClr val="tx1"/>
              </a:solidFill>
            </a:endParaRPr>
          </a:p>
          <a:p>
            <a:pPr algn="l" eaLnBrk="1" hangingPunct="1">
              <a:lnSpc>
                <a:spcPct val="80000"/>
              </a:lnSpc>
              <a:buFont typeface="Wingdings" pitchFamily="2" charset="2"/>
              <a:buChar char="Ø"/>
            </a:pPr>
            <a:r>
              <a:rPr lang="en-US" sz="1900" dirty="0" smtClean="0">
                <a:solidFill>
                  <a:schemeClr val="tx1"/>
                </a:solidFill>
              </a:rPr>
              <a:t> Default load memory initially</a:t>
            </a:r>
          </a:p>
          <a:p>
            <a:pPr algn="l" eaLnBrk="1" hangingPunct="1">
              <a:lnSpc>
                <a:spcPct val="80000"/>
              </a:lnSpc>
              <a:buFont typeface="Wingdings" pitchFamily="2" charset="2"/>
              <a:buChar char="Ø"/>
            </a:pPr>
            <a:endParaRPr lang="en-US" sz="1900" dirty="0" smtClean="0">
              <a:solidFill>
                <a:schemeClr val="tx1"/>
              </a:solidFill>
            </a:endParaRPr>
          </a:p>
          <a:p>
            <a:pPr algn="l" eaLnBrk="1" hangingPunct="1">
              <a:lnSpc>
                <a:spcPct val="80000"/>
              </a:lnSpc>
              <a:buFont typeface="Wingdings" pitchFamily="2" charset="2"/>
              <a:buChar char="Ø"/>
            </a:pPr>
            <a:endParaRPr lang="en-US" sz="1900" dirty="0" smtClean="0">
              <a:solidFill>
                <a:schemeClr val="tx1"/>
              </a:solidFill>
            </a:endParaRPr>
          </a:p>
          <a:p>
            <a:pPr algn="l" eaLnBrk="1" hangingPunct="1">
              <a:lnSpc>
                <a:spcPct val="80000"/>
              </a:lnSpc>
            </a:pPr>
            <a:endParaRPr lang="en-US" sz="1900" dirty="0" smtClean="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Page Tables</a:t>
            </a:r>
            <a:endParaRPr lang="en-US" dirty="0"/>
          </a:p>
        </p:txBody>
      </p:sp>
      <p:graphicFrame>
        <p:nvGraphicFramePr>
          <p:cNvPr id="6" name="内容占位符 5"/>
          <p:cNvGraphicFramePr>
            <a:graphicFrameLocks noGrp="1"/>
          </p:cNvGraphicFramePr>
          <p:nvPr>
            <p:ph idx="1"/>
          </p:nvPr>
        </p:nvGraphicFramePr>
        <p:xfrm>
          <a:off x="457200" y="1600200"/>
          <a:ext cx="8229600" cy="434848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r>
                        <a:rPr lang="en-US" dirty="0" smtClean="0"/>
                        <a:t>Program</a:t>
                      </a:r>
                      <a:r>
                        <a:rPr lang="en-US" baseline="0" dirty="0" smtClean="0"/>
                        <a:t> No.</a:t>
                      </a:r>
                      <a:endParaRPr lang="en-US" dirty="0"/>
                    </a:p>
                  </a:txBody>
                  <a:tcPr/>
                </a:tc>
                <a:tc>
                  <a:txBody>
                    <a:bodyPr/>
                    <a:lstStyle/>
                    <a:p>
                      <a:r>
                        <a:rPr lang="en-US" dirty="0" smtClean="0"/>
                        <a:t>Program </a:t>
                      </a:r>
                      <a:r>
                        <a:rPr lang="en-US" dirty="0" smtClean="0"/>
                        <a:t>Size</a:t>
                      </a:r>
                    </a:p>
                    <a:p>
                      <a:r>
                        <a:rPr lang="en-US" dirty="0" smtClean="0"/>
                        <a:t>(words)</a:t>
                      </a:r>
                      <a:endParaRPr lang="en-US" dirty="0"/>
                    </a:p>
                  </a:txBody>
                  <a:tcPr/>
                </a:tc>
                <a:tc>
                  <a:txBody>
                    <a:bodyPr/>
                    <a:lstStyle/>
                    <a:p>
                      <a:r>
                        <a:rPr lang="en-US" dirty="0" smtClean="0"/>
                        <a:t>Page Size </a:t>
                      </a:r>
                      <a:endParaRPr lang="en-US" dirty="0"/>
                    </a:p>
                  </a:txBody>
                  <a:tcPr/>
                </a:tc>
                <a:tc>
                  <a:txBody>
                    <a:bodyPr/>
                    <a:lstStyle/>
                    <a:p>
                      <a:r>
                        <a:rPr lang="en-US" dirty="0" smtClean="0"/>
                        <a:t>Pages </a:t>
                      </a:r>
                      <a:r>
                        <a:rPr lang="en-US" dirty="0" smtClean="0"/>
                        <a:t>Needed</a:t>
                      </a:r>
                      <a:endParaRPr lang="en-US" dirty="0"/>
                    </a:p>
                  </a:txBody>
                  <a:tcPr/>
                </a:tc>
                <a:tc>
                  <a:txBody>
                    <a:bodyPr/>
                    <a:lstStyle/>
                    <a:p>
                      <a:r>
                        <a:rPr lang="en-US" dirty="0" smtClean="0"/>
                        <a:t>Unique Identity</a:t>
                      </a:r>
                      <a:r>
                        <a:rPr lang="en-US" baseline="0" dirty="0" smtClean="0"/>
                        <a:t> No.</a:t>
                      </a:r>
                      <a:endParaRPr lang="en-US" dirty="0"/>
                    </a:p>
                  </a:txBody>
                  <a:tcPr/>
                </a:tc>
              </a:tr>
              <a:tr h="370840">
                <a:tc>
                  <a:txBody>
                    <a:bodyPr/>
                    <a:lstStyle/>
                    <a:p>
                      <a:r>
                        <a:rPr lang="en-US" dirty="0" smtClean="0"/>
                        <a:t>0</a:t>
                      </a:r>
                      <a:endParaRPr lang="en-US" dirty="0"/>
                    </a:p>
                  </a:txBody>
                  <a:tcPr/>
                </a:tc>
                <a:tc>
                  <a:txBody>
                    <a:bodyPr/>
                    <a:lstStyle/>
                    <a:p>
                      <a:r>
                        <a:rPr lang="en-US" dirty="0" smtClean="0"/>
                        <a:t>501</a:t>
                      </a:r>
                      <a:endParaRPr lang="en-US" dirty="0"/>
                    </a:p>
                  </a:txBody>
                  <a:tcPr/>
                </a:tc>
                <a:tc>
                  <a:txBody>
                    <a:bodyPr/>
                    <a:lstStyle/>
                    <a:p>
                      <a:r>
                        <a:rPr lang="en-US" dirty="0" smtClean="0"/>
                        <a:t>2</a:t>
                      </a:r>
                      <a:endParaRPr lang="en-US" dirty="0"/>
                    </a:p>
                  </a:txBody>
                  <a:tcPr/>
                </a:tc>
                <a:tc>
                  <a:txBody>
                    <a:bodyPr/>
                    <a:lstStyle/>
                    <a:p>
                      <a:r>
                        <a:rPr lang="en-US" dirty="0" smtClean="0"/>
                        <a:t>251</a:t>
                      </a:r>
                      <a:endParaRPr lang="en-US" dirty="0"/>
                    </a:p>
                  </a:txBody>
                  <a:tcPr/>
                </a:tc>
                <a:tc>
                  <a:txBody>
                    <a:bodyPr/>
                    <a:lstStyle/>
                    <a:p>
                      <a:r>
                        <a:rPr lang="en-US" dirty="0" smtClean="0"/>
                        <a:t>0~250</a:t>
                      </a:r>
                      <a:endParaRPr lang="en-US" dirty="0"/>
                    </a:p>
                  </a:txBody>
                  <a:tcPr/>
                </a:tc>
              </a:tr>
              <a:tr h="370840">
                <a:tc>
                  <a:txBody>
                    <a:bodyPr/>
                    <a:lstStyle/>
                    <a:p>
                      <a:r>
                        <a:rPr lang="en-US" dirty="0" smtClean="0"/>
                        <a:t>1</a:t>
                      </a:r>
                      <a:endParaRPr lang="en-US" dirty="0"/>
                    </a:p>
                  </a:txBody>
                  <a:tcPr/>
                </a:tc>
                <a:tc>
                  <a:txBody>
                    <a:bodyPr/>
                    <a:lstStyle/>
                    <a:p>
                      <a:r>
                        <a:rPr lang="en-US" dirty="0" smtClean="0"/>
                        <a:t>251</a:t>
                      </a:r>
                      <a:endParaRPr lang="en-US" dirty="0"/>
                    </a:p>
                  </a:txBody>
                  <a:tcPr/>
                </a:tc>
                <a:tc>
                  <a:txBody>
                    <a:bodyPr/>
                    <a:lstStyle/>
                    <a:p>
                      <a:r>
                        <a:rPr lang="en-US" dirty="0" smtClean="0"/>
                        <a:t>2</a:t>
                      </a:r>
                      <a:endParaRPr lang="en-US" dirty="0"/>
                    </a:p>
                  </a:txBody>
                  <a:tcPr/>
                </a:tc>
                <a:tc>
                  <a:txBody>
                    <a:bodyPr/>
                    <a:lstStyle/>
                    <a:p>
                      <a:r>
                        <a:rPr lang="en-US" dirty="0" smtClean="0"/>
                        <a:t>126</a:t>
                      </a:r>
                      <a:endParaRPr lang="en-US" dirty="0"/>
                    </a:p>
                  </a:txBody>
                  <a:tcPr/>
                </a:tc>
                <a:tc>
                  <a:txBody>
                    <a:bodyPr/>
                    <a:lstStyle/>
                    <a:p>
                      <a:r>
                        <a:rPr lang="en-US" dirty="0" smtClean="0"/>
                        <a:t>251~376</a:t>
                      </a:r>
                      <a:endParaRPr lang="en-US" dirty="0"/>
                    </a:p>
                  </a:txBody>
                  <a:tcPr/>
                </a:tc>
              </a:tr>
              <a:tr h="370840">
                <a:tc>
                  <a:txBody>
                    <a:bodyPr/>
                    <a:lstStyle/>
                    <a:p>
                      <a:r>
                        <a:rPr lang="en-US" dirty="0" smtClean="0"/>
                        <a:t>2</a:t>
                      </a:r>
                      <a:endParaRPr lang="en-US" dirty="0"/>
                    </a:p>
                  </a:txBody>
                  <a:tcPr/>
                </a:tc>
                <a:tc>
                  <a:txBody>
                    <a:bodyPr/>
                    <a:lstStyle/>
                    <a:p>
                      <a:r>
                        <a:rPr lang="en-US" dirty="0" smtClean="0"/>
                        <a:t>401</a:t>
                      </a:r>
                      <a:endParaRPr lang="en-US" dirty="0"/>
                    </a:p>
                  </a:txBody>
                  <a:tcPr/>
                </a:tc>
                <a:tc>
                  <a:txBody>
                    <a:bodyPr/>
                    <a:lstStyle/>
                    <a:p>
                      <a:r>
                        <a:rPr lang="en-US" dirty="0" smtClean="0"/>
                        <a:t>2</a:t>
                      </a:r>
                      <a:endParaRPr lang="en-US" dirty="0"/>
                    </a:p>
                  </a:txBody>
                  <a:tcPr/>
                </a:tc>
                <a:tc>
                  <a:txBody>
                    <a:bodyPr/>
                    <a:lstStyle/>
                    <a:p>
                      <a:r>
                        <a:rPr lang="en-US" dirty="0" smtClean="0"/>
                        <a:t>201</a:t>
                      </a:r>
                      <a:endParaRPr lang="en-US" dirty="0"/>
                    </a:p>
                  </a:txBody>
                  <a:tcPr/>
                </a:tc>
                <a:tc>
                  <a:txBody>
                    <a:bodyPr/>
                    <a:lstStyle/>
                    <a:p>
                      <a:r>
                        <a:rPr lang="en-US" dirty="0" smtClean="0"/>
                        <a:t>377~577</a:t>
                      </a:r>
                      <a:endParaRPr lang="en-US" dirty="0"/>
                    </a:p>
                  </a:txBody>
                  <a:tcPr/>
                </a:tc>
              </a:tr>
              <a:tr h="370840">
                <a:tc>
                  <a:txBody>
                    <a:bodyPr/>
                    <a:lstStyle/>
                    <a:p>
                      <a:r>
                        <a:rPr lang="en-US" dirty="0" smtClean="0"/>
                        <a:t>3</a:t>
                      </a:r>
                      <a:endParaRPr lang="en-US" dirty="0"/>
                    </a:p>
                  </a:txBody>
                  <a:tcPr/>
                </a:tc>
                <a:tc>
                  <a:txBody>
                    <a:bodyPr/>
                    <a:lstStyle/>
                    <a:p>
                      <a:r>
                        <a:rPr lang="en-US" dirty="0" smtClean="0"/>
                        <a:t>301</a:t>
                      </a:r>
                      <a:endParaRPr lang="en-US" dirty="0"/>
                    </a:p>
                  </a:txBody>
                  <a:tcPr/>
                </a:tc>
                <a:tc>
                  <a:txBody>
                    <a:bodyPr/>
                    <a:lstStyle/>
                    <a:p>
                      <a:r>
                        <a:rPr lang="en-US" dirty="0" smtClean="0"/>
                        <a:t>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4</a:t>
                      </a:r>
                      <a:endParaRPr lang="en-US" dirty="0"/>
                    </a:p>
                  </a:txBody>
                  <a:tcPr/>
                </a:tc>
                <a:tc>
                  <a:txBody>
                    <a:bodyPr/>
                    <a:lstStyle/>
                    <a:p>
                      <a:r>
                        <a:rPr lang="en-US" dirty="0" smtClean="0"/>
                        <a:t>601</a:t>
                      </a:r>
                      <a:endParaRPr lang="en-US" dirty="0"/>
                    </a:p>
                  </a:txBody>
                  <a:tcPr/>
                </a:tc>
                <a:tc>
                  <a:txBody>
                    <a:bodyPr/>
                    <a:lstStyle/>
                    <a:p>
                      <a:r>
                        <a:rPr lang="en-US" dirty="0" smtClean="0"/>
                        <a:t>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5</a:t>
                      </a:r>
                      <a:endParaRPr lang="en-US" dirty="0"/>
                    </a:p>
                  </a:txBody>
                  <a:tcPr/>
                </a:tc>
                <a:tc>
                  <a:txBody>
                    <a:bodyPr/>
                    <a:lstStyle/>
                    <a:p>
                      <a:r>
                        <a:rPr lang="en-US" dirty="0" smtClean="0"/>
                        <a:t>351</a:t>
                      </a:r>
                      <a:endParaRPr lang="en-US" dirty="0"/>
                    </a:p>
                  </a:txBody>
                  <a:tcPr/>
                </a:tc>
                <a:tc>
                  <a:txBody>
                    <a:bodyPr/>
                    <a:lstStyle/>
                    <a:p>
                      <a:r>
                        <a:rPr lang="en-US" dirty="0" smtClean="0"/>
                        <a:t>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6</a:t>
                      </a:r>
                      <a:endParaRPr lang="en-US" dirty="0"/>
                    </a:p>
                  </a:txBody>
                  <a:tcPr/>
                </a:tc>
                <a:tc>
                  <a:txBody>
                    <a:bodyPr/>
                    <a:lstStyle/>
                    <a:p>
                      <a:r>
                        <a:rPr lang="en-US" dirty="0" smtClean="0"/>
                        <a:t>431</a:t>
                      </a:r>
                      <a:endParaRPr lang="en-US" dirty="0"/>
                    </a:p>
                  </a:txBody>
                  <a:tcPr/>
                </a:tc>
                <a:tc>
                  <a:txBody>
                    <a:bodyPr/>
                    <a:lstStyle/>
                    <a:p>
                      <a:r>
                        <a:rPr lang="en-US" dirty="0" smtClean="0"/>
                        <a:t>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7</a:t>
                      </a:r>
                      <a:endParaRPr lang="en-US" dirty="0"/>
                    </a:p>
                  </a:txBody>
                  <a:tcPr/>
                </a:tc>
                <a:tc>
                  <a:txBody>
                    <a:bodyPr/>
                    <a:lstStyle/>
                    <a:p>
                      <a:r>
                        <a:rPr lang="en-US" dirty="0" smtClean="0"/>
                        <a:t>651</a:t>
                      </a:r>
                      <a:endParaRPr lang="en-US" dirty="0"/>
                    </a:p>
                  </a:txBody>
                  <a:tcPr/>
                </a:tc>
                <a:tc>
                  <a:txBody>
                    <a:bodyPr/>
                    <a:lstStyle/>
                    <a:p>
                      <a:r>
                        <a:rPr lang="en-US" dirty="0" smtClean="0"/>
                        <a:t>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8</a:t>
                      </a:r>
                      <a:endParaRPr lang="en-US" dirty="0"/>
                    </a:p>
                  </a:txBody>
                  <a:tcPr/>
                </a:tc>
                <a:tc>
                  <a:txBody>
                    <a:bodyPr/>
                    <a:lstStyle/>
                    <a:p>
                      <a:r>
                        <a:rPr lang="en-US" dirty="0" smtClean="0"/>
                        <a:t>346</a:t>
                      </a:r>
                      <a:endParaRPr lang="en-US" dirty="0"/>
                    </a:p>
                  </a:txBody>
                  <a:tcPr/>
                </a:tc>
                <a:tc>
                  <a:txBody>
                    <a:bodyPr/>
                    <a:lstStyle/>
                    <a:p>
                      <a:r>
                        <a:rPr lang="en-US" dirty="0" smtClean="0"/>
                        <a:t>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r h="370840">
                <a:tc>
                  <a:txBody>
                    <a:bodyPr/>
                    <a:lstStyle/>
                    <a:p>
                      <a:r>
                        <a:rPr lang="en-US" dirty="0" smtClean="0"/>
                        <a:t>9</a:t>
                      </a:r>
                      <a:endParaRPr lang="en-US" dirty="0"/>
                    </a:p>
                  </a:txBody>
                  <a:tcPr/>
                </a:tc>
                <a:tc>
                  <a:txBody>
                    <a:bodyPr/>
                    <a:lstStyle/>
                    <a:p>
                      <a:r>
                        <a:rPr lang="en-US" dirty="0" smtClean="0"/>
                        <a:t>551</a:t>
                      </a:r>
                      <a:endParaRPr lang="en-US" dirty="0"/>
                    </a:p>
                  </a:txBody>
                  <a:tcPr/>
                </a:tc>
                <a:tc>
                  <a:txBody>
                    <a:bodyPr/>
                    <a:lstStyle/>
                    <a:p>
                      <a:r>
                        <a:rPr lang="en-US" dirty="0" smtClean="0"/>
                        <a:t>2</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sp>
        <p:nvSpPr>
          <p:cNvPr id="4" name="Left Brace 3"/>
          <p:cNvSpPr/>
          <p:nvPr/>
        </p:nvSpPr>
        <p:spPr>
          <a:xfrm rot="5400000">
            <a:off x="1943100" y="-190500"/>
            <a:ext cx="304800" cy="3276600"/>
          </a:xfrm>
          <a:prstGeom prst="leftBrace">
            <a:avLst>
              <a:gd name="adj1" fmla="val 8333"/>
              <a:gd name="adj2" fmla="val 7537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381000" y="914400"/>
            <a:ext cx="1981200" cy="369332"/>
          </a:xfrm>
          <a:prstGeom prst="rect">
            <a:avLst/>
          </a:prstGeom>
          <a:noFill/>
        </p:spPr>
        <p:txBody>
          <a:bodyPr wrap="square" rtlCol="0">
            <a:spAutoFit/>
          </a:bodyPr>
          <a:lstStyle/>
          <a:p>
            <a:r>
              <a:rPr lang="en-US" dirty="0" smtClean="0"/>
              <a:t>From </a:t>
            </a:r>
            <a:r>
              <a:rPr lang="en-US" dirty="0" err="1" smtClean="0"/>
              <a:t>programlist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a:xfrm>
            <a:off x="609600" y="304800"/>
            <a:ext cx="7772400" cy="1143000"/>
          </a:xfrm>
        </p:spPr>
        <p:txBody>
          <a:bodyPr/>
          <a:lstStyle/>
          <a:p>
            <a:pPr eaLnBrk="1" hangingPunct="1"/>
            <a:r>
              <a:rPr lang="en-US" u="sng" smtClean="0"/>
              <a:t>Page Table Implementation</a:t>
            </a:r>
          </a:p>
        </p:txBody>
      </p:sp>
      <p:sp>
        <p:nvSpPr>
          <p:cNvPr id="6147" name="Subtitle 3"/>
          <p:cNvSpPr>
            <a:spLocks noGrp="1"/>
          </p:cNvSpPr>
          <p:nvPr>
            <p:ph type="subTitle" idx="1"/>
          </p:nvPr>
        </p:nvSpPr>
        <p:spPr>
          <a:xfrm>
            <a:off x="609600" y="1828800"/>
            <a:ext cx="8153400" cy="4724400"/>
          </a:xfrm>
        </p:spPr>
        <p:txBody>
          <a:bodyPr/>
          <a:lstStyle/>
          <a:p>
            <a:pPr algn="just" eaLnBrk="1" hangingPunct="1">
              <a:buFont typeface="Wingdings" pitchFamily="2" charset="2"/>
              <a:buChar char="Ø"/>
            </a:pPr>
            <a:r>
              <a:rPr lang="en-US" sz="1600" dirty="0" smtClean="0">
                <a:solidFill>
                  <a:schemeClr val="tx1"/>
                </a:solidFill>
              </a:rPr>
              <a:t> </a:t>
            </a:r>
            <a:r>
              <a:rPr lang="en-US" sz="2000" dirty="0" smtClean="0">
                <a:solidFill>
                  <a:schemeClr val="tx1"/>
                </a:solidFill>
              </a:rPr>
              <a:t>Maintain </a:t>
            </a:r>
            <a:r>
              <a:rPr lang="en-US" sz="2000" dirty="0" smtClean="0">
                <a:solidFill>
                  <a:schemeClr val="tx1"/>
                </a:solidFill>
              </a:rPr>
              <a:t>a page </a:t>
            </a:r>
            <a:r>
              <a:rPr lang="en-US" sz="2000" dirty="0" smtClean="0">
                <a:solidFill>
                  <a:schemeClr val="tx1"/>
                </a:solidFill>
              </a:rPr>
              <a:t>table for each </a:t>
            </a:r>
            <a:r>
              <a:rPr lang="en-US" sz="2000" dirty="0" smtClean="0">
                <a:solidFill>
                  <a:schemeClr val="tx1"/>
                </a:solidFill>
              </a:rPr>
              <a:t>program.  This maps program relative pages to unique page numbers</a:t>
            </a:r>
            <a:endParaRPr lang="en-US" sz="2000" dirty="0" smtClean="0">
              <a:solidFill>
                <a:schemeClr val="tx1"/>
              </a:solidFill>
            </a:endParaRPr>
          </a:p>
          <a:p>
            <a:pPr algn="just" eaLnBrk="1" hangingPunct="1">
              <a:buFont typeface="Wingdings" pitchFamily="2" charset="2"/>
              <a:buChar char="Ø"/>
            </a:pPr>
            <a:endParaRPr lang="en-US" sz="2000" dirty="0" smtClean="0">
              <a:solidFill>
                <a:schemeClr val="tx1"/>
              </a:solidFill>
            </a:endParaRPr>
          </a:p>
          <a:p>
            <a:pPr algn="just" eaLnBrk="1" hangingPunct="1">
              <a:buFont typeface="Wingdings" pitchFamily="2" charset="2"/>
              <a:buChar char="Ø"/>
            </a:pPr>
            <a:r>
              <a:rPr lang="en-US" sz="2000" dirty="0" smtClean="0">
                <a:solidFill>
                  <a:schemeClr val="tx1"/>
                </a:solidFill>
              </a:rPr>
              <a:t>Maintain a </a:t>
            </a:r>
            <a:r>
              <a:rPr lang="en-US" sz="2000" dirty="0" smtClean="0">
                <a:solidFill>
                  <a:schemeClr val="tx1"/>
                </a:solidFill>
              </a:rPr>
              <a:t>page table </a:t>
            </a:r>
            <a:r>
              <a:rPr lang="en-US" sz="2000" dirty="0" smtClean="0">
                <a:solidFill>
                  <a:schemeClr val="tx1"/>
                </a:solidFill>
              </a:rPr>
              <a:t>for main memory which </a:t>
            </a:r>
            <a:r>
              <a:rPr lang="en-US" sz="2000" dirty="0" smtClean="0">
                <a:solidFill>
                  <a:schemeClr val="tx1"/>
                </a:solidFill>
              </a:rPr>
              <a:t>to keep track of which pages are loaded in main memory, if they have been used, and how old they are</a:t>
            </a:r>
            <a:endParaRPr lang="en-US" sz="2000" dirty="0" smtClean="0">
              <a:solidFill>
                <a:schemeClr val="tx1"/>
              </a:solidFill>
            </a:endParaRPr>
          </a:p>
          <a:p>
            <a:pPr algn="just" eaLnBrk="1" hangingPunct="1"/>
            <a:endParaRPr lang="en-US" sz="2000" dirty="0" smtClean="0">
              <a:solidFill>
                <a:schemeClr val="tx1"/>
              </a:solidFill>
            </a:endParaRPr>
          </a:p>
          <a:p>
            <a:pPr algn="just" eaLnBrk="1" hangingPunct="1">
              <a:buFont typeface="Wingdings" pitchFamily="2" charset="2"/>
              <a:buChar char="Ø"/>
            </a:pPr>
            <a:r>
              <a:rPr lang="en-US" sz="2000" dirty="0" smtClean="0">
                <a:solidFill>
                  <a:schemeClr val="tx1"/>
                </a:solidFill>
              </a:rPr>
              <a:t> The concept of maintaining page table is helpful in real time systems since it helps in searching which pages are in memory very fast.</a:t>
            </a:r>
          </a:p>
          <a:p>
            <a:pPr algn="just" eaLnBrk="1" hangingPunct="1">
              <a:buFont typeface="Wingdings" pitchFamily="2" charset="2"/>
              <a:buChar char="Ø"/>
            </a:pPr>
            <a:endParaRPr lang="en-US" sz="2000" dirty="0" smtClean="0">
              <a:solidFill>
                <a:schemeClr val="tx1"/>
              </a:solidFill>
            </a:endParaRPr>
          </a:p>
          <a:p>
            <a:pPr algn="just" eaLnBrk="1" hangingPunct="1">
              <a:buFont typeface="Wingdings" pitchFamily="2" charset="2"/>
              <a:buChar char="Ø"/>
            </a:pPr>
            <a:r>
              <a:rPr lang="en-US" sz="2000" dirty="0" smtClean="0">
                <a:solidFill>
                  <a:schemeClr val="tx1"/>
                </a:solidFill>
              </a:rPr>
              <a:t> </a:t>
            </a:r>
            <a:r>
              <a:rPr lang="en-US" sz="2000" dirty="0" smtClean="0">
                <a:solidFill>
                  <a:schemeClr val="tx1"/>
                </a:solidFill>
              </a:rPr>
              <a:t>With each page replacement, the page table for main memory should be updated.</a:t>
            </a:r>
            <a:endParaRPr lang="en-US" sz="2000" dirty="0" smtClean="0">
              <a:solidFill>
                <a:schemeClr val="tx1"/>
              </a:solidFill>
            </a:endParaRPr>
          </a:p>
          <a:p>
            <a:pPr algn="just" eaLnBrk="1" hangingPunct="1">
              <a:buFont typeface="Wingdings" pitchFamily="2" charset="2"/>
              <a:buChar char="Ø"/>
            </a:pPr>
            <a:endParaRPr lang="en-US" sz="2000" dirty="0" smtClean="0">
              <a:solidFill>
                <a:schemeClr val="tx1"/>
              </a:solidFill>
            </a:endParaRPr>
          </a:p>
          <a:p>
            <a:pPr algn="just" eaLnBrk="1" hangingPunct="1">
              <a:buFont typeface="Wingdings" pitchFamily="2" charset="2"/>
              <a:buChar char="Ø"/>
            </a:pPr>
            <a:endParaRPr lang="en-US" sz="2000" dirty="0" smtClean="0">
              <a:solidFill>
                <a:schemeClr val="tx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u="sng" dirty="0" smtClean="0"/>
              <a:t>Initial Memory Load</a:t>
            </a:r>
            <a:endParaRPr lang="en-US" u="sng" dirty="0" smtClean="0"/>
          </a:p>
        </p:txBody>
      </p:sp>
      <p:sp>
        <p:nvSpPr>
          <p:cNvPr id="8195" name="Content Placeholder 2"/>
          <p:cNvSpPr>
            <a:spLocks noGrp="1"/>
          </p:cNvSpPr>
          <p:nvPr>
            <p:ph idx="1"/>
          </p:nvPr>
        </p:nvSpPr>
        <p:spPr/>
        <p:txBody>
          <a:bodyPr/>
          <a:lstStyle/>
          <a:p>
            <a:pPr eaLnBrk="1" hangingPunct="1">
              <a:buFont typeface="Wingdings" pitchFamily="2" charset="2"/>
              <a:buChar char="Ø"/>
            </a:pPr>
            <a:r>
              <a:rPr lang="en-US" sz="2000" dirty="0" smtClean="0"/>
              <a:t>Each program will be allocated (no. of pages / no. of programs ) number of pages initially. </a:t>
            </a:r>
            <a:r>
              <a:rPr lang="en-US" sz="2000" dirty="0" smtClean="0"/>
              <a:t>Each program </a:t>
            </a:r>
            <a:r>
              <a:rPr lang="en-US" sz="2000" dirty="0" smtClean="0"/>
              <a:t>gets a contiguous chunk of memory.</a:t>
            </a:r>
          </a:p>
          <a:p>
            <a:pPr eaLnBrk="1" hangingPunct="1">
              <a:buFont typeface="Wingdings" pitchFamily="2" charset="2"/>
              <a:buChar char="Ø"/>
            </a:pPr>
            <a:endParaRPr lang="en-US" sz="2000" dirty="0" smtClean="0"/>
          </a:p>
          <a:p>
            <a:pPr eaLnBrk="1" hangingPunct="1">
              <a:buFont typeface="Wingdings" pitchFamily="2" charset="2"/>
              <a:buChar char="Ø"/>
            </a:pPr>
            <a:r>
              <a:rPr lang="en-US" sz="2000" dirty="0" smtClean="0"/>
              <a:t>For example, if there are 10 programs and page size=1, each program will get 512/10 </a:t>
            </a:r>
            <a:r>
              <a:rPr lang="en-US" sz="2000" dirty="0" smtClean="0">
                <a:sym typeface="Symbol" pitchFamily="18" charset="2"/>
              </a:rPr>
              <a:t></a:t>
            </a:r>
            <a:r>
              <a:rPr lang="en-US" sz="2000" dirty="0" smtClean="0"/>
              <a:t> 51 pages.</a:t>
            </a:r>
          </a:p>
          <a:p>
            <a:pPr eaLnBrk="1" hangingPunct="1">
              <a:buFont typeface="Wingdings" pitchFamily="2" charset="2"/>
              <a:buChar char="Ø"/>
            </a:pPr>
            <a:endParaRPr lang="en-US" sz="2000" dirty="0" smtClean="0"/>
          </a:p>
          <a:p>
            <a:pPr eaLnBrk="1" hangingPunct="1">
              <a:buFont typeface="Wingdings" pitchFamily="2" charset="2"/>
              <a:buChar char="Ø"/>
            </a:pPr>
            <a:r>
              <a:rPr lang="en-US" sz="2000" dirty="0" smtClean="0"/>
              <a:t>Load pages of each program in the fixed chunk starting from the first page of the program.</a:t>
            </a:r>
          </a:p>
          <a:p>
            <a:pPr eaLnBrk="1" hangingPunct="1">
              <a:buFont typeface="Wingdings" pitchFamily="2" charset="2"/>
              <a:buChar char="Ø"/>
            </a:pPr>
            <a:endParaRPr lang="en-US" sz="2000" dirty="0" smtClean="0"/>
          </a:p>
          <a:p>
            <a:pPr eaLnBrk="1" hangingPunct="1">
              <a:buFont typeface="Wingdings" pitchFamily="2" charset="2"/>
              <a:buChar char="Ø"/>
            </a:pPr>
            <a:r>
              <a:rPr lang="en-US" sz="2000" dirty="0" smtClean="0"/>
              <a:t>If a program’s size is less than the chunk it is allocated, leave a blank spot in the extra space it is allocated.</a:t>
            </a:r>
          </a:p>
          <a:p>
            <a:pPr eaLnBrk="1" hangingPunct="1">
              <a:buFont typeface="Wingdings" pitchFamily="2" charset="2"/>
              <a:buChar char="Ø"/>
            </a:pPr>
            <a:endParaRPr lang="en-US" sz="2000" dirty="0" smtClean="0"/>
          </a:p>
          <a:p>
            <a:pPr eaLnBrk="1" hangingPunct="1">
              <a:buFont typeface="Wingdings" pitchFamily="2" charset="2"/>
              <a:buChar char="Ø"/>
            </a:pPr>
            <a:r>
              <a:rPr lang="en-US" sz="2000" dirty="0" smtClean="0"/>
              <a:t>Initialize all timestamps and use bits</a:t>
            </a:r>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u="sng" dirty="0" smtClean="0"/>
              <a:t>Finding a Page</a:t>
            </a:r>
            <a:endParaRPr lang="en-US" u="sng" dirty="0" smtClean="0"/>
          </a:p>
        </p:txBody>
      </p:sp>
      <p:sp>
        <p:nvSpPr>
          <p:cNvPr id="7171" name="Content Placeholder 2"/>
          <p:cNvSpPr>
            <a:spLocks noGrp="1"/>
          </p:cNvSpPr>
          <p:nvPr>
            <p:ph idx="1"/>
          </p:nvPr>
        </p:nvSpPr>
        <p:spPr/>
        <p:txBody>
          <a:bodyPr/>
          <a:lstStyle/>
          <a:p>
            <a:pPr eaLnBrk="1" hangingPunct="1"/>
            <a:r>
              <a:rPr lang="en-US" sz="2000" dirty="0" smtClean="0"/>
              <a:t>The </a:t>
            </a:r>
            <a:r>
              <a:rPr lang="en-US" sz="2000" dirty="0" err="1" smtClean="0"/>
              <a:t>programtrace</a:t>
            </a:r>
            <a:r>
              <a:rPr lang="en-US" sz="2000" dirty="0" smtClean="0"/>
              <a:t> file has memory accesses in the format:</a:t>
            </a:r>
          </a:p>
          <a:p>
            <a:pPr eaLnBrk="1" hangingPunct="1"/>
            <a:endParaRPr lang="en-US" sz="2000" dirty="0" smtClean="0"/>
          </a:p>
          <a:p>
            <a:pPr lvl="1" eaLnBrk="1" hangingPunct="1">
              <a:buNone/>
            </a:pPr>
            <a:r>
              <a:rPr lang="en-US" sz="1600" dirty="0" smtClean="0"/>
              <a:t>	</a:t>
            </a:r>
            <a:r>
              <a:rPr lang="en-US" sz="1600" i="1" dirty="0" err="1" smtClean="0"/>
              <a:t>programNo</a:t>
            </a:r>
            <a:r>
              <a:rPr lang="en-US" sz="1600" i="1" dirty="0" smtClean="0"/>
              <a:t>	</a:t>
            </a:r>
            <a:r>
              <a:rPr lang="en-US" sz="1600" i="1" dirty="0" err="1" smtClean="0"/>
              <a:t>relativeWordNo</a:t>
            </a:r>
            <a:endParaRPr lang="en-US" sz="1600" i="1" dirty="0" smtClean="0"/>
          </a:p>
          <a:p>
            <a:pPr eaLnBrk="1" hangingPunct="1"/>
            <a:endParaRPr lang="en-US" sz="2000" dirty="0" smtClean="0"/>
          </a:p>
          <a:p>
            <a:pPr eaLnBrk="1" hangingPunct="1"/>
            <a:r>
              <a:rPr lang="en-US" sz="2000" dirty="0" smtClean="0"/>
              <a:t>The </a:t>
            </a:r>
            <a:r>
              <a:rPr lang="en-US" sz="2000" i="1" dirty="0" err="1" smtClean="0"/>
              <a:t>programNo</a:t>
            </a:r>
            <a:r>
              <a:rPr lang="en-US" sz="2000" dirty="0" smtClean="0"/>
              <a:t> specifies which program is attempting to access its data</a:t>
            </a:r>
          </a:p>
          <a:p>
            <a:pPr eaLnBrk="1" hangingPunct="1"/>
            <a:r>
              <a:rPr lang="en-US" sz="2000" dirty="0" smtClean="0"/>
              <a:t>The </a:t>
            </a:r>
            <a:r>
              <a:rPr lang="en-US" sz="2000" i="1" dirty="0" err="1" smtClean="0"/>
              <a:t>relativeWordNo</a:t>
            </a:r>
            <a:r>
              <a:rPr lang="en-US" sz="2000" i="1" dirty="0" smtClean="0"/>
              <a:t> </a:t>
            </a:r>
            <a:r>
              <a:rPr lang="en-US" sz="2000" dirty="0" smtClean="0"/>
              <a:t>specifies which word the program is attempting to access, relative to all of the words in the program. This must be converted to a unique page number:</a:t>
            </a:r>
          </a:p>
          <a:p>
            <a:pPr eaLnBrk="1" hangingPunct="1"/>
            <a:endParaRPr lang="en-US" sz="1200" dirty="0" smtClean="0"/>
          </a:p>
          <a:p>
            <a:pPr lvl="1" eaLnBrk="1" hangingPunct="1">
              <a:buNone/>
            </a:pPr>
            <a:r>
              <a:rPr lang="en-US" sz="1600" i="1" dirty="0" err="1" smtClean="0"/>
              <a:t>RelativeWordNo</a:t>
            </a:r>
            <a:r>
              <a:rPr lang="en-US" sz="1600" dirty="0" smtClean="0"/>
              <a:t> / </a:t>
            </a:r>
            <a:r>
              <a:rPr lang="en-US" sz="1600" dirty="0" err="1" smtClean="0"/>
              <a:t>pagesize</a:t>
            </a:r>
            <a:r>
              <a:rPr lang="en-US" sz="1600" dirty="0" smtClean="0"/>
              <a:t> = </a:t>
            </a:r>
            <a:r>
              <a:rPr lang="en-US" sz="1600" dirty="0" err="1" smtClean="0"/>
              <a:t>RelativePage</a:t>
            </a:r>
            <a:r>
              <a:rPr lang="en-US" sz="1600" dirty="0" smtClean="0"/>
              <a:t> </a:t>
            </a:r>
          </a:p>
          <a:p>
            <a:pPr lvl="1" eaLnBrk="1" hangingPunct="1">
              <a:buNone/>
            </a:pPr>
            <a:r>
              <a:rPr lang="en-US" sz="1600" dirty="0" err="1" smtClean="0"/>
              <a:t>programPageTable</a:t>
            </a:r>
            <a:r>
              <a:rPr lang="en-US" sz="1600" dirty="0" smtClean="0"/>
              <a:t>[</a:t>
            </a:r>
            <a:r>
              <a:rPr lang="en-US" sz="1600" dirty="0" err="1" smtClean="0"/>
              <a:t>RelativePage</a:t>
            </a:r>
            <a:r>
              <a:rPr lang="en-US" sz="1600" dirty="0" smtClean="0"/>
              <a:t>] = Unique Page Number</a:t>
            </a:r>
          </a:p>
          <a:p>
            <a:pPr lvl="1" eaLnBrk="1" hangingPunct="1">
              <a:buNone/>
            </a:pPr>
            <a:endParaRPr lang="en-US" sz="1600" dirty="0" smtClean="0"/>
          </a:p>
          <a:p>
            <a:pPr eaLnBrk="1" hangingPunct="1"/>
            <a:r>
              <a:rPr lang="en-US" sz="2000" dirty="0" smtClean="0"/>
              <a:t>This Unique Page Number can be used to see if the page is in main memory</a:t>
            </a:r>
            <a:endParaRPr lang="en-US"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u="sng" dirty="0" smtClean="0"/>
              <a:t>3. Access the Memory Locations as Described in </a:t>
            </a:r>
            <a:r>
              <a:rPr lang="en-US" u="sng" dirty="0" err="1" smtClean="0"/>
              <a:t>Programtrace</a:t>
            </a:r>
            <a:endParaRPr lang="en-US" u="sng" dirty="0"/>
          </a:p>
        </p:txBody>
      </p:sp>
      <p:sp>
        <p:nvSpPr>
          <p:cNvPr id="3" name="Content Placeholder 2"/>
          <p:cNvSpPr>
            <a:spLocks noGrp="1"/>
          </p:cNvSpPr>
          <p:nvPr>
            <p:ph idx="1"/>
          </p:nvPr>
        </p:nvSpPr>
        <p:spPr>
          <a:xfrm>
            <a:off x="457200" y="1981200"/>
            <a:ext cx="8229600" cy="4144963"/>
          </a:xfrm>
        </p:spPr>
        <p:txBody>
          <a:bodyPr>
            <a:normAutofit lnSpcReduction="10000"/>
          </a:bodyPr>
          <a:lstStyle/>
          <a:p>
            <a:pPr eaLnBrk="1" hangingPunct="1">
              <a:lnSpc>
                <a:spcPct val="90000"/>
              </a:lnSpc>
              <a:buFont typeface="Wingdings" pitchFamily="2" charset="2"/>
              <a:buChar char="Ø"/>
            </a:pPr>
            <a:r>
              <a:rPr lang="en-US" sz="2000" dirty="0" smtClean="0"/>
              <a:t>Read the </a:t>
            </a:r>
            <a:r>
              <a:rPr lang="en-US" sz="2000" dirty="0" err="1" smtClean="0"/>
              <a:t>programtrace</a:t>
            </a:r>
            <a:r>
              <a:rPr lang="en-US" sz="2000" dirty="0" smtClean="0"/>
              <a:t> file and parse the values:</a:t>
            </a:r>
          </a:p>
          <a:p>
            <a:pPr eaLnBrk="1" hangingPunct="1">
              <a:lnSpc>
                <a:spcPct val="90000"/>
              </a:lnSpc>
              <a:buNone/>
            </a:pPr>
            <a:r>
              <a:rPr lang="en-US" sz="2000" dirty="0" smtClean="0"/>
              <a:t>	Each entry says the program number and the </a:t>
            </a:r>
            <a:r>
              <a:rPr lang="en-US" sz="2000" dirty="0" smtClean="0"/>
              <a:t>relative word it </a:t>
            </a:r>
            <a:r>
              <a:rPr lang="en-US" sz="2000" dirty="0" smtClean="0"/>
              <a:t>wants to access, parse that value to an absolute page no.</a:t>
            </a:r>
          </a:p>
          <a:p>
            <a:pPr eaLnBrk="1" hangingPunct="1">
              <a:lnSpc>
                <a:spcPct val="90000"/>
              </a:lnSpc>
              <a:buNone/>
            </a:pPr>
            <a:r>
              <a:rPr lang="en-US" sz="2000" dirty="0" smtClean="0"/>
              <a:t>	Increase a global variable program counter with each page access </a:t>
            </a:r>
          </a:p>
          <a:p>
            <a:pPr eaLnBrk="1" hangingPunct="1">
              <a:lnSpc>
                <a:spcPct val="90000"/>
              </a:lnSpc>
              <a:buFont typeface="Wingdings" pitchFamily="2" charset="2"/>
              <a:buChar char="Ø"/>
            </a:pPr>
            <a:endParaRPr lang="en-US" sz="2000" dirty="0" smtClean="0"/>
          </a:p>
          <a:p>
            <a:pPr eaLnBrk="1" hangingPunct="1">
              <a:lnSpc>
                <a:spcPct val="90000"/>
              </a:lnSpc>
              <a:buFont typeface="Wingdings" pitchFamily="2" charset="2"/>
              <a:buChar char="Ø"/>
            </a:pPr>
            <a:r>
              <a:rPr lang="en-US" sz="2000" dirty="0" smtClean="0"/>
              <a:t>If the page that contains the required location is in main memory, access it.</a:t>
            </a:r>
          </a:p>
          <a:p>
            <a:pPr eaLnBrk="1" hangingPunct="1">
              <a:lnSpc>
                <a:spcPct val="90000"/>
              </a:lnSpc>
              <a:buNone/>
            </a:pPr>
            <a:r>
              <a:rPr lang="en-US" sz="2000" dirty="0" smtClean="0"/>
              <a:t>	If LRU, assign program counter to that page’s timestamp</a:t>
            </a:r>
          </a:p>
          <a:p>
            <a:pPr eaLnBrk="1" hangingPunct="1">
              <a:lnSpc>
                <a:spcPct val="90000"/>
              </a:lnSpc>
              <a:buNone/>
            </a:pPr>
            <a:r>
              <a:rPr lang="en-US" sz="2000" dirty="0" smtClean="0"/>
              <a:t>	If Clock, used bit = 1 (or true) </a:t>
            </a:r>
          </a:p>
          <a:p>
            <a:pPr eaLnBrk="1" hangingPunct="1">
              <a:lnSpc>
                <a:spcPct val="90000"/>
              </a:lnSpc>
              <a:buFont typeface="Wingdings" pitchFamily="2" charset="2"/>
              <a:buChar char="Ø"/>
            </a:pPr>
            <a:endParaRPr lang="en-US" sz="2000" dirty="0" smtClean="0"/>
          </a:p>
          <a:p>
            <a:pPr eaLnBrk="1" hangingPunct="1">
              <a:lnSpc>
                <a:spcPct val="90000"/>
              </a:lnSpc>
              <a:buFont typeface="Wingdings" pitchFamily="2" charset="2"/>
              <a:buChar char="Ø"/>
            </a:pPr>
            <a:r>
              <a:rPr lang="en-US" sz="2000" dirty="0" smtClean="0"/>
              <a:t>Else a page fault occurs .</a:t>
            </a:r>
          </a:p>
          <a:p>
            <a:pPr eaLnBrk="1" hangingPunct="1">
              <a:lnSpc>
                <a:spcPct val="90000"/>
              </a:lnSpc>
              <a:buNone/>
            </a:pPr>
            <a:r>
              <a:rPr lang="en-US" sz="2000" dirty="0" smtClean="0"/>
              <a:t>	Handle page fault –</a:t>
            </a:r>
          </a:p>
          <a:p>
            <a:pPr lvl="1" eaLnBrk="1" hangingPunct="1">
              <a:lnSpc>
                <a:spcPct val="90000"/>
              </a:lnSpc>
              <a:buFont typeface="Wingdings" pitchFamily="2" charset="2"/>
              <a:buChar char="Ø"/>
            </a:pPr>
            <a:r>
              <a:rPr lang="en-US" sz="1600" dirty="0" smtClean="0"/>
              <a:t>Page </a:t>
            </a:r>
            <a:r>
              <a:rPr lang="en-US" sz="1600" dirty="0" smtClean="0"/>
              <a:t>replacement algorithm to replace an existing page in </a:t>
            </a:r>
            <a:r>
              <a:rPr lang="en-US" sz="1600" dirty="0" smtClean="0"/>
              <a:t>memory (if full)</a:t>
            </a:r>
          </a:p>
          <a:p>
            <a:pPr lvl="1" eaLnBrk="1" hangingPunct="1">
              <a:lnSpc>
                <a:spcPct val="90000"/>
              </a:lnSpc>
              <a:buFont typeface="Wingdings" pitchFamily="2" charset="2"/>
              <a:buChar char="Ø"/>
            </a:pPr>
            <a:r>
              <a:rPr lang="en-US" sz="1600" dirty="0" smtClean="0"/>
              <a:t>If </a:t>
            </a:r>
            <a:r>
              <a:rPr lang="en-US" sz="1600" dirty="0" err="1" smtClean="0"/>
              <a:t>prepaging</a:t>
            </a:r>
            <a:r>
              <a:rPr lang="en-US" sz="1600" dirty="0" smtClean="0"/>
              <a:t>, also bring next page of program into next frame of main memory</a:t>
            </a:r>
            <a:endParaRPr lang="en-US" sz="16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714</TotalTime>
  <Words>1142</Words>
  <Application>Microsoft Office PowerPoint</Application>
  <PresentationFormat>On-screen Show (4:3)</PresentationFormat>
  <Paragraphs>249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Assignment 3 –  Memory Management</vt:lpstr>
      <vt:lpstr>Steps To Do</vt:lpstr>
      <vt:lpstr>1. Check on Input</vt:lpstr>
      <vt:lpstr>2 . Simulate a Paging System</vt:lpstr>
      <vt:lpstr>The Page Tables</vt:lpstr>
      <vt:lpstr>Page Table Implementation</vt:lpstr>
      <vt:lpstr>Initial Memory Load</vt:lpstr>
      <vt:lpstr>Finding a Page</vt:lpstr>
      <vt:lpstr>3. Access the Memory Locations as Described in Programtrace</vt:lpstr>
      <vt:lpstr>4. Implement Demand &amp; Prepaging</vt:lpstr>
      <vt:lpstr>5. Implement Different Page Replacement Algorithms</vt:lpstr>
      <vt:lpstr>LRU  </vt:lpstr>
      <vt:lpstr>FIFO</vt:lpstr>
      <vt:lpstr>LRU VS. FIFO</vt:lpstr>
      <vt:lpstr>CLOCK</vt:lpstr>
      <vt:lpstr>6. Output</vt:lpstr>
      <vt:lpstr>Slide 17</vt:lpstr>
      <vt:lpstr>7. Report Writing</vt:lpstr>
      <vt:lpstr>10 Runs for LRU</vt:lpstr>
      <vt:lpstr>Slide 20</vt:lpstr>
      <vt:lpstr>Discussion in Report</vt:lpstr>
      <vt:lpstr>Slide 22</vt:lpstr>
    </vt:vector>
  </TitlesOfParts>
  <Company>Missouri S&amp;T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  Memory Management</dc:title>
  <dc:creator>nd2n8</dc:creator>
  <cp:lastModifiedBy>Alex</cp:lastModifiedBy>
  <cp:revision>90</cp:revision>
  <dcterms:created xsi:type="dcterms:W3CDTF">2008-10-28T21:22:43Z</dcterms:created>
  <dcterms:modified xsi:type="dcterms:W3CDTF">2012-03-20T00:22:45Z</dcterms:modified>
</cp:coreProperties>
</file>