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5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C2808D-5371-40BD-B66D-B0231CD26281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16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D3289B-E44C-40BE-BEA1-7F4D562E7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DD04-74A6-4055-AE3A-E2E1254A4D28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19E3-259C-490F-9F26-BDAC05E51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0922-F649-4C05-AE47-32436BDE59DE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8CCE3-D851-4EF4-8DC8-70F79FABC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0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0D0B-E159-4B17-82DF-04F8A7A0BBBA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8C03-9BBF-4319-8C9A-4F078AA650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1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任意多边形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任意多边形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矩形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矩形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09A429-5301-47A1-999B-8DFE59AE099E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47895C-57E2-41AF-88AB-5320C8AB2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4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98E74F-4DA9-4E4D-933B-8858B323D226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5A477B-E50D-414F-AB48-6D0EBC816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C5B5AA-C214-4C01-85F8-2A784529962E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1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253BC7-FC1E-41BB-8385-4F2F419696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71C90-86AD-463A-A717-7A6B182475E9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80B02-92B8-44DC-A6F8-37AAE3DB1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E0FD8B-F2C3-489B-8611-EAE9451AA1F5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99B0FA-7C43-4E4A-B8AD-58822512B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5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9AA46-3A29-4119-8D6D-B53D6C699B86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50EA-08A9-4F5E-92AF-213B9982C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直接连接符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直接连接符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直接连接符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48CA00-5E21-4520-84B5-9BF6C59F9F4C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599BD8-2047-4D18-85EB-1423BFF843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1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6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0AF6410-793B-4338-A929-D1F198F0C657}" type="datetimeFigureOut">
              <a:rPr lang="zh-CN" altLang="en-US"/>
              <a:pPr>
                <a:defRPr/>
              </a:pPr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CB926D2-3D2B-4646-9A70-BBF198634B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86" r:id="rId2"/>
    <p:sldLayoutId id="2147483792" r:id="rId3"/>
    <p:sldLayoutId id="2147483793" r:id="rId4"/>
    <p:sldLayoutId id="2147483794" r:id="rId5"/>
    <p:sldLayoutId id="2147483787" r:id="rId6"/>
    <p:sldLayoutId id="2147483795" r:id="rId7"/>
    <p:sldLayoutId id="2147483788" r:id="rId8"/>
    <p:sldLayoutId id="2147483796" r:id="rId9"/>
    <p:sldLayoutId id="2147483789" r:id="rId10"/>
    <p:sldLayoutId id="21474837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9pPr>
      <a:extLst/>
    </p:titleStyle>
    <p:bodyStyle>
      <a:lvl1pPr marL="411163" indent="-342900" algn="l" rtl="0" eaLnBrk="1" fontAlgn="base" hangingPunct="1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1" fontAlgn="base" hangingPunct="1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数据挖掘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分析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结果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74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808663"/>
          </a:xfrm>
        </p:spPr>
        <p:txBody>
          <a:bodyPr anchor="ctr"/>
          <a:lstStyle/>
          <a:p>
            <a:pPr marL="109538" indent="0" algn="ctr">
              <a:buFont typeface="Wingdings" pitchFamily="2" charset="2"/>
              <a:buNone/>
            </a:pPr>
            <a:r>
              <a:rPr lang="en-US" altLang="zh-CN" sz="4800" smtClean="0"/>
              <a:t>Thank   you~</a:t>
            </a:r>
            <a:endParaRPr lang="zh-CN" altLang="en-US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基本思路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9219" name="内容占位符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一、在</a:t>
            </a:r>
            <a:r>
              <a:rPr lang="en-US" altLang="zh-CN" dirty="0" smtClean="0"/>
              <a:t>UCI</a:t>
            </a:r>
            <a:r>
              <a:rPr lang="zh-CN" altLang="en-US" dirty="0" smtClean="0"/>
              <a:t>上查询并确定数据集</a:t>
            </a:r>
            <a:endParaRPr lang="en-US" altLang="zh-CN" dirty="0" smtClean="0"/>
          </a:p>
          <a:p>
            <a:r>
              <a:rPr lang="zh-CN" altLang="en-US" dirty="0" smtClean="0"/>
              <a:t>二、确定做分类、聚类任务</a:t>
            </a:r>
            <a:endParaRPr lang="en-US" altLang="zh-CN" dirty="0" smtClean="0"/>
          </a:p>
          <a:p>
            <a:r>
              <a:rPr lang="zh-CN" altLang="en-US" dirty="0" smtClean="0"/>
              <a:t>三、数据预处理</a:t>
            </a:r>
            <a:endParaRPr lang="en-US" altLang="zh-CN" dirty="0" smtClean="0"/>
          </a:p>
          <a:p>
            <a:r>
              <a:rPr lang="zh-CN" altLang="en-US" dirty="0" smtClean="0"/>
              <a:t>四、用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运行程序，处理数据</a:t>
            </a:r>
            <a:endParaRPr lang="en-US" altLang="zh-CN" dirty="0" smtClean="0"/>
          </a:p>
          <a:p>
            <a:r>
              <a:rPr lang="zh-CN" altLang="en-US" dirty="0" smtClean="0"/>
              <a:t>五、分析结果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UCI</a:t>
            </a: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上查询并确定数据集</a:t>
            </a:r>
            <a:endParaRPr lang="en-US" altLang="zh-CN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40768"/>
            <a:ext cx="7772400" cy="5040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UCI</a:t>
            </a: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上查询并确定数据集</a:t>
            </a:r>
            <a:endParaRPr lang="en-US" altLang="zh-CN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CN" altLang="en-US" sz="2800" b="1" dirty="0"/>
              <a:t>批发商客户的数据</a:t>
            </a:r>
            <a:r>
              <a:rPr lang="zh-CN" altLang="en-US" sz="2800" b="1" dirty="0" smtClean="0"/>
              <a:t>集</a:t>
            </a:r>
            <a:endParaRPr lang="en-US" altLang="zh-CN" sz="28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440</a:t>
            </a:r>
            <a:r>
              <a:rPr lang="zh-CN" altLang="en-US" dirty="0" smtClean="0"/>
              <a:t>个样本 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个变量</a:t>
            </a:r>
            <a:endParaRPr lang="en-US" altLang="zh-CN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en-US" altLang="zh-CN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2800" b="1" dirty="0"/>
              <a:t>2014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月</a:t>
            </a:r>
            <a:r>
              <a:rPr lang="en-US" altLang="zh-CN" sz="2800" b="1" dirty="0"/>
              <a:t>31</a:t>
            </a:r>
            <a:r>
              <a:rPr lang="zh-CN" altLang="en-US" sz="2800" b="1" dirty="0"/>
              <a:t>日更新的数据</a:t>
            </a:r>
            <a:r>
              <a:rPr lang="zh-CN" altLang="en-US" sz="2800" b="1" dirty="0" smtClean="0"/>
              <a:t>集</a:t>
            </a:r>
            <a:endParaRPr lang="en-US" altLang="zh-CN" sz="2800" b="1" dirty="0" smtClean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zh-CN" altLang="en-US" dirty="0"/>
              <a:t>最新</a:t>
            </a:r>
            <a:endParaRPr lang="en-US" altLang="zh-CN" dirty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74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确定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做聚类</a:t>
            </a: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分类任务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CN" altLang="en-US" sz="2800" b="1" dirty="0" smtClean="0"/>
              <a:t>聚类</a:t>
            </a:r>
            <a:r>
              <a:rPr lang="zh-CN" altLang="en-US" sz="2800" b="1" dirty="0" smtClean="0"/>
              <a:t>方法</a:t>
            </a:r>
            <a:endParaRPr lang="en-US" altLang="zh-CN" sz="2800" b="1" dirty="0" smtClean="0"/>
          </a:p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en-US" altLang="zh-CN" sz="2400" dirty="0" smtClean="0"/>
              <a:t>K</a:t>
            </a:r>
            <a:r>
              <a:rPr lang="zh-CN" altLang="en-US" sz="2400" dirty="0"/>
              <a:t>均值算法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zh-CN" altLang="en-US" sz="2000" dirty="0" smtClean="0"/>
              <a:t>选择</a:t>
            </a:r>
            <a:r>
              <a:rPr lang="en-US" altLang="zh-CN" sz="2000" dirty="0"/>
              <a:t>k</a:t>
            </a:r>
            <a:r>
              <a:rPr lang="zh-CN" altLang="en-US" sz="2000" dirty="0"/>
              <a:t>个点作为初始</a:t>
            </a:r>
            <a:r>
              <a:rPr lang="zh-CN" altLang="en-US" sz="2000" dirty="0" smtClean="0"/>
              <a:t>质心</a:t>
            </a:r>
            <a:endParaRPr lang="en-US" altLang="zh-CN" sz="2000" dirty="0" smtClean="0"/>
          </a:p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en-US" altLang="zh-CN" sz="2000" dirty="0" smtClean="0"/>
              <a:t>Repeat</a:t>
            </a:r>
          </a:p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每个点指派到最近的质心，形成</a:t>
            </a:r>
            <a:r>
              <a:rPr lang="en-US" altLang="zh-CN" sz="2000" dirty="0"/>
              <a:t>k</a:t>
            </a:r>
            <a:r>
              <a:rPr lang="zh-CN" altLang="en-US" sz="2000" dirty="0"/>
              <a:t>个簇 重新计算每个簇的质心 </a:t>
            </a:r>
            <a:endParaRPr lang="en-US" altLang="zh-CN" sz="2000" dirty="0" smtClean="0"/>
          </a:p>
          <a:p>
            <a:pPr marL="68580" indent="0" fontAlgn="auto">
              <a:spcAft>
                <a:spcPts val="0"/>
              </a:spcAft>
              <a:buNone/>
              <a:defRPr/>
            </a:pPr>
            <a:r>
              <a:rPr lang="en-US" altLang="zh-CN" sz="2000" dirty="0" smtClean="0"/>
              <a:t>until  </a:t>
            </a:r>
            <a:r>
              <a:rPr lang="zh-CN" altLang="en-US" sz="2000" dirty="0" smtClean="0"/>
              <a:t>质心</a:t>
            </a:r>
            <a:r>
              <a:rPr lang="zh-CN" altLang="en-US" sz="2000" dirty="0"/>
              <a:t>不发生</a:t>
            </a:r>
            <a:r>
              <a:rPr lang="zh-CN" altLang="en-US" sz="2000" dirty="0" smtClean="0"/>
              <a:t>变化</a:t>
            </a:r>
            <a:endParaRPr lang="en-US" altLang="zh-CN" sz="2400" dirty="0" smtClean="0"/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zh-CN" altLang="en-US" sz="2800" b="1" dirty="0" smtClean="0"/>
              <a:t>分类</a:t>
            </a:r>
            <a:r>
              <a:rPr lang="zh-CN" altLang="en-US" sz="2800" b="1" dirty="0"/>
              <a:t>方法</a:t>
            </a:r>
            <a:endParaRPr lang="en-US" altLang="zh-CN" sz="2800" b="1" dirty="0"/>
          </a:p>
          <a:p>
            <a:pPr marL="0" indent="0" fontAlgn="auto">
              <a:spcAft>
                <a:spcPts val="0"/>
              </a:spcAft>
              <a:buFont typeface="Wingdings"/>
              <a:buNone/>
              <a:defRPr/>
            </a:pPr>
            <a:r>
              <a:rPr lang="zh-CN" altLang="en-US" sz="2400" dirty="0"/>
              <a:t>基于神经网络的</a:t>
            </a:r>
            <a:r>
              <a:rPr lang="zh-CN" altLang="en-US" sz="2400" dirty="0" smtClean="0"/>
              <a:t>分类器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数据预处理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84784"/>
            <a:ext cx="7772400" cy="48965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数据预处理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412776"/>
            <a:ext cx="7560840" cy="48959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200000"/>
                  </a:schemeClr>
                </a:solidFill>
              </a:rPr>
              <a:t>应用</a:t>
            </a: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MATLAB</a:t>
            </a:r>
            <a:endParaRPr lang="zh-CN" alt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运行程序，处理数据</a:t>
            </a:r>
            <a:endParaRPr lang="en-US" altLang="zh-CN" dirty="0" smtClean="0">
              <a:solidFill>
                <a:schemeClr val="tx2">
                  <a:satMod val="20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satMod val="20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satMod val="20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satMod val="200000"/>
                  </a:schemeClr>
                </a:solidFill>
              </a:rPr>
              <a:t>算法评估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据挖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数据挖掘</Template>
  <TotalTime>32</TotalTime>
  <Words>144</Words>
  <Application>Microsoft Office PowerPoint</Application>
  <PresentationFormat>全屏显示(4:3)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Corbel</vt:lpstr>
      <vt:lpstr>宋体</vt:lpstr>
      <vt:lpstr>Arial</vt:lpstr>
      <vt:lpstr>Consolas</vt:lpstr>
      <vt:lpstr>华文楷体</vt:lpstr>
      <vt:lpstr>Wingdings</vt:lpstr>
      <vt:lpstr>Wingdings 2</vt:lpstr>
      <vt:lpstr>Wingdings 3</vt:lpstr>
      <vt:lpstr>Calibri</vt:lpstr>
      <vt:lpstr>数据挖掘</vt:lpstr>
      <vt:lpstr>数据挖掘</vt:lpstr>
      <vt:lpstr>基本思路</vt:lpstr>
      <vt:lpstr>在UCI上查询并确定数据集</vt:lpstr>
      <vt:lpstr>在UCI上查询并确定数据集</vt:lpstr>
      <vt:lpstr>PowerPoint 演示文稿</vt:lpstr>
      <vt:lpstr>确定做聚类、分类任务</vt:lpstr>
      <vt:lpstr>数据预处理</vt:lpstr>
      <vt:lpstr>数据预处理</vt:lpstr>
      <vt:lpstr>应用MATLAB</vt:lpstr>
      <vt:lpstr>分析结果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</dc:title>
  <dc:creator>Sean</dc:creator>
  <cp:lastModifiedBy>Sean</cp:lastModifiedBy>
  <cp:revision>3</cp:revision>
  <dcterms:created xsi:type="dcterms:W3CDTF">2014-11-24T04:45:50Z</dcterms:created>
  <dcterms:modified xsi:type="dcterms:W3CDTF">2014-11-24T05:18:21Z</dcterms:modified>
</cp:coreProperties>
</file>