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3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56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17C344-6A18-42D0-9C33-D2BC34814555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571C9B4-D880-487A-94A1-263DC525028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D7E1E911-1F1D-4CBC-BA5B-A9C62798EF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CA26E04-A435-4E5B-AE68-9EEFFE69A5F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/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465441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strike="noStrike">
                <a:solidFill>
                  <a:srgbClr val="FFFFFF"/>
                </a:solidFill>
                <a:latin typeface="Arial"/>
              </a:rPr>
              <a:t>Lesson Title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LevelMonth, Day, Year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LevelDay X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800" b="1" strike="noStrike" dirty="0">
                <a:solidFill>
                  <a:srgbClr val="FFFFFF"/>
                </a:solidFill>
                <a:latin typeface="Arial"/>
              </a:rPr>
              <a:t>Game Time: Project Week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Requirements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04920" y="762120"/>
            <a:ext cx="873000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Must </a:t>
            </a:r>
            <a:r>
              <a:rPr lang="en-US" b="1" strike="noStrike" smtClean="0">
                <a:solidFill>
                  <a:srgbClr val="000000"/>
                </a:solidFill>
                <a:latin typeface="Arial"/>
                <a:ea typeface="Roboto"/>
              </a:rPr>
              <a:t>use </a:t>
            </a: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at least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two APIs</a:t>
            </a:r>
            <a:endParaRPr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AJAX to pull data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utilize at least one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new library or technology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that we haven’t discussed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a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polished frontend / UI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meet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good quality coding standards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(indentation, scoping, naming)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NOT use alerts, confirms, or prompts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(look into </a:t>
            </a:r>
            <a:r>
              <a:rPr lang="en-US" b="1" i="1" strike="noStrike" dirty="0">
                <a:solidFill>
                  <a:srgbClr val="000000"/>
                </a:solidFill>
                <a:latin typeface="Arial"/>
                <a:ea typeface="Roboto"/>
              </a:rPr>
              <a:t>modals!)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some sort of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repeating element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(table, columns, </a:t>
            </a:r>
            <a:r>
              <a:rPr lang="en-US" b="1" strike="noStrike" dirty="0" err="1">
                <a:solidFill>
                  <a:srgbClr val="000000"/>
                </a:solidFill>
                <a:latin typeface="Arial"/>
                <a:ea typeface="Roboto"/>
              </a:rPr>
              <a:t>etc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Bootstrap or Alternative CSS Framework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be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Deployed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</a:t>
            </a:r>
            <a:r>
              <a:rPr lang="en-US" b="1" strike="noStrike" dirty="0" err="1">
                <a:solidFill>
                  <a:srgbClr val="000000"/>
                </a:solidFill>
                <a:latin typeface="Arial"/>
                <a:ea typeface="Roboto"/>
              </a:rPr>
              <a:t>Heroku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or Firebase)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User Input Validation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– Nice To Haves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304920" y="762120"/>
            <a:ext cx="8730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Utilize Firebase for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Persistent Data Storage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 (Consider this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basically a requirement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Mobile Responsive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Use an alternative CSS framework like Materialize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Presentation Requirement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 will also be responsible for preparing a </a:t>
            </a: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10 minute presentation.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This will be a formal presentation.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One in which you explain in detail: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Your overall application’s 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The motivation for its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Your design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The technologies you used (and briefly how they work)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A demonstration of its 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Directions for future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Treat the presentation seriously!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Talking intelligently about tech &gt; doing tech sometimes.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/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/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rPr/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rPr/>
              <a:t>These can be great portfolio pieces if you invest the time.</a:t>
            </a:r>
          </a:p>
        </p:txBody>
      </p:sp>
    </p:spTree>
    <p:extLst>
      <p:ext uri="{BB962C8B-B14F-4D97-AF65-F5344CB8AC3E}">
        <p14:creationId xmlns:p14="http://schemas.microsoft.com/office/powerpoint/2010/main" val="1401064932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Metrics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Metrics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04920" y="762120"/>
            <a:ext cx="37335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Design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Collaboration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Presentation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Awards Yay!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04920" y="762120"/>
            <a:ext cx="838152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Awe-Inspiring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Useful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Creative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Best Use of Tech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Best UI/UX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Hilarious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Disruptive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Socially Conscious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API Suggestions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52280" y="914400"/>
            <a:ext cx="87627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Stick to APIs that do all of the following: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Allows CORS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Simple or no authentication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JSON response returned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Well documented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274320" y="879840"/>
            <a:ext cx="4366440" cy="436680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4673880" y="1497600"/>
            <a:ext cx="4355280" cy="374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Project Week Overview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Tools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Collaboration is Critical!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04920" y="990720"/>
            <a:ext cx="8381520" cy="19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Steering a project with remote developers like this one can be challenging.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Consider using the following tools…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Pull Requests </a:t>
            </a:r>
            <a:endParaRPr/>
          </a:p>
        </p:txBody>
      </p:sp>
      <p:pic>
        <p:nvPicPr>
          <p:cNvPr id="166" name="Picture 9"/>
          <p:cNvPicPr/>
          <p:nvPr/>
        </p:nvPicPr>
        <p:blipFill>
          <a:blip r:embed="rId2"/>
          <a:srcRect b="6204"/>
          <a:stretch/>
        </p:blipFill>
        <p:spPr>
          <a:xfrm>
            <a:off x="61560" y="685800"/>
            <a:ext cx="4518720" cy="4506480"/>
          </a:xfrm>
          <a:prstGeom prst="rect">
            <a:avLst/>
          </a:prstGeom>
          <a:ln>
            <a:noFill/>
          </a:ln>
        </p:spPr>
      </p:pic>
      <p:pic>
        <p:nvPicPr>
          <p:cNvPr id="167" name="Picture 10"/>
          <p:cNvPicPr/>
          <p:nvPr/>
        </p:nvPicPr>
        <p:blipFill>
          <a:blip r:embed="rId3"/>
          <a:srcRect b="6664"/>
          <a:stretch/>
        </p:blipFill>
        <p:spPr>
          <a:xfrm>
            <a:off x="4600080" y="695520"/>
            <a:ext cx="4530960" cy="44964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357480" y="5215680"/>
            <a:ext cx="8442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Pull Requests are a great way to “combine” code when multiple users are working on the same files.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We’ll show you how to use this feature in the next class.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Issues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57480" y="5758920"/>
            <a:ext cx="844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Issues are a great way to keep track of bugs, feature requests, etc.</a:t>
            </a:r>
            <a:endParaRPr/>
          </a:p>
        </p:txBody>
      </p:sp>
      <p:pic>
        <p:nvPicPr>
          <p:cNvPr id="171" name="Shape 81"/>
          <p:cNvPicPr/>
          <p:nvPr/>
        </p:nvPicPr>
        <p:blipFill>
          <a:blip r:embed="rId2"/>
          <a:srcRect t="5882" b="5891"/>
          <a:stretch/>
        </p:blipFill>
        <p:spPr>
          <a:xfrm>
            <a:off x="337320" y="762120"/>
            <a:ext cx="8425080" cy="473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Trello</a:t>
            </a:r>
            <a:endParaRPr/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322560" y="721440"/>
            <a:ext cx="8477280" cy="472392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357480" y="5486400"/>
            <a:ext cx="844200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Trello is a great project management tool for creating to-do lists and communicating updates.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Example Project Ideas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Event Searcher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304920" y="762120"/>
            <a:ext cx="8381520" cy="465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Users type in the name of their favorite sporting team.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Then using the SeatGeek API, your web application points them to the next game and location where the team is playing.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 web application also provides them a link to Ebay where they can purchase memorabilia associated with the team.</a:t>
            </a:r>
            <a:endParaRPr/>
          </a:p>
        </p:txBody>
      </p:sp>
      <p:pic>
        <p:nvPicPr>
          <p:cNvPr id="178" name="Picture 2"/>
          <p:cNvPicPr/>
          <p:nvPr/>
        </p:nvPicPr>
        <p:blipFill>
          <a:blip r:embed="rId2"/>
          <a:stretch/>
        </p:blipFill>
        <p:spPr>
          <a:xfrm>
            <a:off x="5410080" y="5673240"/>
            <a:ext cx="3507840" cy="6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UN Data API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04920" y="762120"/>
            <a:ext cx="8381520" cy="43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Use the Unofficial UN Data API to search a user specified country’s health records.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Then use a secondary data source (Google Maps, Flickr, YouTube, etc.) to provide additional context or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Examples: Per Capita Govt Expenditures on Health, # of Physicians, Deaths due to HIV, Malaria Cases etc, low birth weight newborns</a:t>
            </a:r>
            <a:endParaRPr/>
          </a:p>
        </p:txBody>
      </p:sp>
      <p:pic>
        <p:nvPicPr>
          <p:cNvPr id="181" name="Picture 1"/>
          <p:cNvPicPr/>
          <p:nvPr/>
        </p:nvPicPr>
        <p:blipFill>
          <a:blip r:embed="rId2"/>
          <a:stretch/>
        </p:blipFill>
        <p:spPr>
          <a:xfrm>
            <a:off x="4876920" y="5163120"/>
            <a:ext cx="4119120" cy="105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Facial Recognition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04920" y="762120"/>
            <a:ext cx="8381520" cy="39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the Face++ API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Allow users to provide a URL link to a facial image then provide viewers with information on the image’s gender, race, whether they are wearing glasses, and their 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Firebase to update ALL users of the site about the current search</a:t>
            </a:r>
            <a:endParaRPr/>
          </a:p>
        </p:txBody>
      </p:sp>
      <p:pic>
        <p:nvPicPr>
          <p:cNvPr id="184" name="Picture 2"/>
          <p:cNvPicPr/>
          <p:nvPr/>
        </p:nvPicPr>
        <p:blipFill>
          <a:blip r:embed="rId2"/>
          <a:stretch/>
        </p:blipFill>
        <p:spPr>
          <a:xfrm>
            <a:off x="3429000" y="4495680"/>
            <a:ext cx="5514480" cy="182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Or…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97880" y="2666880"/>
            <a:ext cx="834084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i="1" strike="noStrike">
                <a:solidFill>
                  <a:srgbClr val="000000"/>
                </a:solidFill>
                <a:latin typeface="Arial"/>
              </a:rPr>
              <a:t>Just do your own thing.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i="1" strike="noStrike">
                <a:solidFill>
                  <a:srgbClr val="000000"/>
                </a:solidFill>
                <a:latin typeface="Arial"/>
              </a:rPr>
              <a:t>Be creative! Be ambitious!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Yay!</a:t>
            </a:r>
            <a:endParaRPr dirty="0"/>
          </a:p>
        </p:txBody>
      </p:sp>
      <p:sp>
        <p:nvSpPr>
          <p:cNvPr id="130" name="CustomShape 2"/>
          <p:cNvSpPr/>
          <p:nvPr/>
        </p:nvSpPr>
        <p:spPr>
          <a:xfrm>
            <a:off x="497880" y="3084120"/>
            <a:ext cx="834084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400" b="1" i="1" strike="noStrike" dirty="0">
                <a:solidFill>
                  <a:srgbClr val="000000"/>
                </a:solidFill>
                <a:latin typeface="Arial"/>
              </a:rPr>
              <a:t>You made it!!!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Today’s Focus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By End of Day - Today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Brainstorm possible ideas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Begin API Research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Create an initial draft / sketch of the final design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Create a short 1 page proposal listing out each of the following: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Project Title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Team Members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Project Description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Sketch of Final Product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APIs to be Used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Rough Breakdown of Tasks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Project Week! (This Week)</a:t>
            </a:r>
            <a:endParaRPr dirty="0"/>
          </a:p>
        </p:txBody>
      </p:sp>
      <p:pic>
        <p:nvPicPr>
          <p:cNvPr id="132" name="Picture 4"/>
          <p:cNvPicPr/>
          <p:nvPr/>
        </p:nvPicPr>
        <p:blipFill>
          <a:blip r:embed="rId2"/>
          <a:stretch/>
        </p:blipFill>
        <p:spPr>
          <a:xfrm>
            <a:off x="3733920" y="2819520"/>
            <a:ext cx="5262480" cy="339660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304920" y="914400"/>
            <a:ext cx="8610120" cy="425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Today’s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Divide into groups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Begin researching APIs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Outline project ideas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Submit Project Proposal for Approval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Initial Design work  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Next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Hardcore Development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Instructor + TA Workshops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Rest of the Week: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Hardcore Development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Week</a:t>
            </a:r>
            <a:endParaRPr dirty="0"/>
          </a:p>
        </p:txBody>
      </p:sp>
      <p:sp>
        <p:nvSpPr>
          <p:cNvPr id="135" name="CustomShape 2"/>
          <p:cNvSpPr/>
          <p:nvPr/>
        </p:nvSpPr>
        <p:spPr>
          <a:xfrm>
            <a:off x="304920" y="957263"/>
            <a:ext cx="8610120" cy="4482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Today (W)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dirty="0" smtClean="0">
                <a:solidFill>
                  <a:srgbClr val="000000"/>
                </a:solidFill>
                <a:ea typeface="Roboto"/>
              </a:rPr>
              <a:t>Planning and API Research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sz="2100" b="1" u="sng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This Week (</a:t>
            </a:r>
            <a:r>
              <a:rPr lang="en-US" sz="2100" b="1" u="sng" dirty="0" err="1" smtClean="0">
                <a:solidFill>
                  <a:srgbClr val="000000"/>
                </a:solidFill>
                <a:ea typeface="Roboto"/>
              </a:rPr>
              <a:t>Th</a:t>
            </a: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/F)</a:t>
            </a:r>
            <a:endParaRPr lang="en-US" sz="2100" b="1" u="sng" dirty="0">
              <a:solidFill>
                <a:srgbClr val="000000"/>
              </a:solidFill>
              <a:ea typeface="Roboto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Hardcore Development </a:t>
            </a:r>
            <a:endParaRPr lang="en-US" sz="2100" dirty="0" smtClean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endParaRPr lang="en-US" sz="2100" b="1" u="sng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Next </a:t>
            </a:r>
            <a:r>
              <a:rPr lang="en-US" sz="2100" b="1" u="sng" dirty="0">
                <a:solidFill>
                  <a:srgbClr val="000000"/>
                </a:solidFill>
                <a:ea typeface="Roboto"/>
              </a:rPr>
              <a:t>Week </a:t>
            </a: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(M/T):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Hardcore Development 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/>
            </a:r>
            <a:b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</a:br>
            <a: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Next </a:t>
            </a: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Week </a:t>
            </a:r>
            <a:r>
              <a:rPr lang="en-US" sz="2100" b="1" u="sng" strike="noStrike" dirty="0" smtClean="0">
                <a:solidFill>
                  <a:srgbClr val="000000"/>
                </a:solidFill>
                <a:latin typeface="Arial"/>
                <a:ea typeface="Roboto"/>
              </a:rPr>
              <a:t>(W):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Presentations!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Intro to Node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Next Week </a:t>
            </a: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(</a:t>
            </a:r>
            <a:r>
              <a:rPr lang="en-US" sz="2100" b="1" u="sng" dirty="0" err="1" smtClean="0">
                <a:solidFill>
                  <a:srgbClr val="000000"/>
                </a:solidFill>
                <a:ea typeface="Roboto"/>
              </a:rPr>
              <a:t>Th</a:t>
            </a:r>
            <a:r>
              <a:rPr lang="en-US" sz="2100" b="1" u="sng" dirty="0" smtClean="0">
                <a:solidFill>
                  <a:srgbClr val="000000"/>
                </a:solidFill>
                <a:ea typeface="Roboto"/>
              </a:rPr>
              <a:t>/F): 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 smtClean="0">
                <a:solidFill>
                  <a:srgbClr val="000000"/>
                </a:solidFill>
                <a:latin typeface="Arial"/>
                <a:ea typeface="Roboto"/>
              </a:rPr>
              <a:t>Node &amp; NPM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Great Push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95640" y="1066680"/>
            <a:ext cx="8340840" cy="30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i="1" strike="noStrike">
                <a:solidFill>
                  <a:srgbClr val="000000"/>
                </a:solidFill>
                <a:latin typeface="Arial"/>
              </a:rPr>
              <a:t>Be serious about project week!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Use this as an opportunity to push yourself and prove what you know.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Because you </a:t>
            </a:r>
            <a:r>
              <a:rPr lang="en-US" sz="3200" b="1" i="1" strike="noStrike">
                <a:solidFill>
                  <a:srgbClr val="000000"/>
                </a:solidFill>
                <a:latin typeface="Arial"/>
              </a:rPr>
              <a:t>DO KNOW </a:t>
            </a:r>
            <a:r>
              <a:rPr lang="en-US" sz="3200" strike="noStrike">
                <a:solidFill>
                  <a:srgbClr val="000000"/>
                </a:solidFill>
                <a:latin typeface="Arial"/>
              </a:rPr>
              <a:t>shiz.</a:t>
            </a:r>
            <a:r>
              <a:rPr lang="en-US" sz="3200" b="1" i="1" strike="noStrike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Teams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Groups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36600" y="914400"/>
            <a:ext cx="4082400" cy="48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#1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#2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#3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#4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4800600" y="914400"/>
            <a:ext cx="4114440" cy="48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#5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#6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#7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#8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Task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862</Words>
  <Application>Microsoft Macintosh PowerPoint</Application>
  <PresentationFormat>On-screen Show (4:3)</PresentationFormat>
  <Paragraphs>218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Courier New</vt:lpstr>
      <vt:lpstr>DejaVu Sans</vt:lpstr>
      <vt:lpstr>Roboto</vt:lpstr>
      <vt:lpstr>StarSymbol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1545</cp:revision>
  <cp:lastPrinted>2016-01-30T16:23:56Z</cp:lastPrinted>
  <dcterms:created xsi:type="dcterms:W3CDTF">2015-01-20T17:19:00Z</dcterms:created>
  <dcterms:modified xsi:type="dcterms:W3CDTF">2017-06-23T19:32:07Z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