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8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13CA-DFF8-441B-85AB-59C6AB3ADD5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E0EC-6FCD-41AD-8ECE-FFD2BB0D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1700000">
            <a:off x="3722336" y="1764064"/>
            <a:ext cx="3107341" cy="31073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21000">
                <a:schemeClr val="accent1">
                  <a:lumMod val="60000"/>
                  <a:lumOff val="4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  <a:tileRect/>
          </a:gra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900000">
            <a:off x="4440064" y="1895053"/>
            <a:ext cx="1821802" cy="2436672"/>
          </a:xfrm>
          <a:custGeom>
            <a:avLst/>
            <a:gdLst>
              <a:gd name="connsiteX0" fmla="*/ 231798 w 1971469"/>
              <a:gd name="connsiteY0" fmla="*/ 2152481 h 2751329"/>
              <a:gd name="connsiteX1" fmla="*/ 1000541 w 1971469"/>
              <a:gd name="connsiteY1" fmla="*/ 0 h 2751329"/>
              <a:gd name="connsiteX2" fmla="*/ 1720732 w 1971469"/>
              <a:gd name="connsiteY2" fmla="*/ 2152481 h 2751329"/>
              <a:gd name="connsiteX3" fmla="*/ 1931125 w 1971469"/>
              <a:gd name="connsiteY3" fmla="*/ 2743200 h 2751329"/>
              <a:gd name="connsiteX4" fmla="*/ 992449 w 1971469"/>
              <a:gd name="connsiteY4" fmla="*/ 2152481 h 2751329"/>
              <a:gd name="connsiteX5" fmla="*/ 45681 w 1971469"/>
              <a:gd name="connsiteY5" fmla="*/ 2751292 h 2751329"/>
              <a:gd name="connsiteX6" fmla="*/ 231798 w 1971469"/>
              <a:gd name="connsiteY6" fmla="*/ 2152481 h 27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1469" h="2751329">
                <a:moveTo>
                  <a:pt x="231798" y="2152481"/>
                </a:moveTo>
                <a:cubicBezTo>
                  <a:pt x="390941" y="1693932"/>
                  <a:pt x="752385" y="0"/>
                  <a:pt x="1000541" y="0"/>
                </a:cubicBezTo>
                <a:cubicBezTo>
                  <a:pt x="1248697" y="0"/>
                  <a:pt x="1565635" y="1695281"/>
                  <a:pt x="1720732" y="2152481"/>
                </a:cubicBezTo>
                <a:cubicBezTo>
                  <a:pt x="1875829" y="2609681"/>
                  <a:pt x="2052505" y="2743200"/>
                  <a:pt x="1931125" y="2743200"/>
                </a:cubicBezTo>
                <a:cubicBezTo>
                  <a:pt x="1809745" y="2743200"/>
                  <a:pt x="1306690" y="2151132"/>
                  <a:pt x="992449" y="2152481"/>
                </a:cubicBezTo>
                <a:cubicBezTo>
                  <a:pt x="678208" y="2153830"/>
                  <a:pt x="169759" y="2748595"/>
                  <a:pt x="45681" y="2751292"/>
                </a:cubicBezTo>
                <a:cubicBezTo>
                  <a:pt x="-78397" y="2753989"/>
                  <a:pt x="72655" y="2611030"/>
                  <a:pt x="231798" y="215248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6000">
                <a:schemeClr val="accent1">
                  <a:lumMod val="0"/>
                  <a:lumOff val="100000"/>
                </a:schemeClr>
              </a:gs>
              <a:gs pos="82000">
                <a:schemeClr val="accent3">
                  <a:lumMod val="98000"/>
                </a:schemeClr>
              </a:gs>
            </a:gsLst>
            <a:path path="circle">
              <a:fillToRect l="50000" t="-80000" r="50000" b="180000"/>
            </a:path>
          </a:gradFill>
          <a:ln w="63500" cmpd="tri">
            <a:solidFill>
              <a:schemeClr val="bg2">
                <a:lumMod val="90000"/>
                <a:alpha val="80000"/>
              </a:schemeClr>
            </a:solidFill>
            <a:prstDash val="solid"/>
          </a:ln>
          <a:effectLst>
            <a:outerShdw blurRad="50800" dist="50800" dir="5400000" sx="103000" sy="103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900000">
            <a:off x="4846991" y="3909329"/>
            <a:ext cx="343816" cy="79677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glow rad="165100">
              <a:schemeClr val="accent1">
                <a:lumMod val="60000"/>
                <a:lumOff val="40000"/>
                <a:alpha val="5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MCKENZIE AULD</dc:creator>
  <cp:lastModifiedBy>David MCKENZIE AULD</cp:lastModifiedBy>
  <cp:revision>5</cp:revision>
  <dcterms:created xsi:type="dcterms:W3CDTF">2019-10-27T16:47:48Z</dcterms:created>
  <dcterms:modified xsi:type="dcterms:W3CDTF">2019-10-27T17:21:27Z</dcterms:modified>
</cp:coreProperties>
</file>